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p:sldMasterIdLst>
    <p:sldMasterId id="2147483649" r:id="rId1"/>
  </p:sldMasterIdLst>
  <p:notesMasterIdLst>
    <p:notesMasterId r:id="rId17"/>
  </p:notesMasterIdLst>
  <p:handoutMasterIdLst>
    <p:handoutMasterId r:id="rId18"/>
  </p:handoutMasterIdLst>
  <p:sldIdLst>
    <p:sldId id="257" r:id="rId2"/>
    <p:sldId id="440" r:id="rId3"/>
    <p:sldId id="442" r:id="rId4"/>
    <p:sldId id="441" r:id="rId5"/>
    <p:sldId id="452" r:id="rId6"/>
    <p:sldId id="443" r:id="rId7"/>
    <p:sldId id="444" r:id="rId8"/>
    <p:sldId id="445" r:id="rId9"/>
    <p:sldId id="446" r:id="rId10"/>
    <p:sldId id="447" r:id="rId11"/>
    <p:sldId id="448" r:id="rId12"/>
    <p:sldId id="449" r:id="rId13"/>
    <p:sldId id="450" r:id="rId14"/>
    <p:sldId id="451" r:id="rId15"/>
    <p:sldId id="453" r:id="rId16"/>
  </p:sldIdLst>
  <p:sldSz cx="9144000" cy="6858000" type="screen4x3"/>
  <p:notesSz cx="6648450" cy="9850438"/>
  <p:defaultTextStyle>
    <a:defPPr>
      <a:defRPr lang="de-CH"/>
    </a:defPPr>
    <a:lvl1pPr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mn-ea"/>
        <a:cs typeface="+mn-cs"/>
      </a:defRPr>
    </a:lvl5pPr>
    <a:lvl6pPr marL="2286000" algn="l" defTabSz="914400" rtl="0" eaLnBrk="1" latinLnBrk="0" hangingPunct="1">
      <a:defRPr sz="2400" kern="1200">
        <a:solidFill>
          <a:schemeClr val="tx1"/>
        </a:solidFill>
        <a:latin typeface="Arial" panose="020B0604020202020204" pitchFamily="34" charset="0"/>
        <a:ea typeface="+mn-ea"/>
        <a:cs typeface="+mn-cs"/>
      </a:defRPr>
    </a:lvl6pPr>
    <a:lvl7pPr marL="2743200" algn="l" defTabSz="914400" rtl="0" eaLnBrk="1" latinLnBrk="0" hangingPunct="1">
      <a:defRPr sz="2400" kern="1200">
        <a:solidFill>
          <a:schemeClr val="tx1"/>
        </a:solidFill>
        <a:latin typeface="Arial" panose="020B0604020202020204" pitchFamily="34" charset="0"/>
        <a:ea typeface="+mn-ea"/>
        <a:cs typeface="+mn-cs"/>
      </a:defRPr>
    </a:lvl7pPr>
    <a:lvl8pPr marL="3200400" algn="l" defTabSz="914400" rtl="0" eaLnBrk="1" latinLnBrk="0" hangingPunct="1">
      <a:defRPr sz="2400" kern="1200">
        <a:solidFill>
          <a:schemeClr val="tx1"/>
        </a:solidFill>
        <a:latin typeface="Arial" panose="020B0604020202020204" pitchFamily="34" charset="0"/>
        <a:ea typeface="+mn-ea"/>
        <a:cs typeface="+mn-cs"/>
      </a:defRPr>
    </a:lvl8pPr>
    <a:lvl9pPr marL="3657600" algn="l" defTabSz="914400" rtl="0" eaLnBrk="1" latinLnBrk="0" hangingPunct="1">
      <a:defRPr sz="2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C00000"/>
    <a:srgbClr val="003399"/>
    <a:srgbClr val="E10E48"/>
    <a:srgbClr val="00B050"/>
    <a:srgbClr val="CCECFF"/>
    <a:srgbClr val="A50021"/>
    <a:srgbClr val="FF66CC"/>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7B5AEB-8A34-4511-9C66-5C565C0C52F1}" v="160" dt="2024-10-31T09:47:31.5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71257" autoAdjust="0"/>
  </p:normalViewPr>
  <p:slideViewPr>
    <p:cSldViewPr snapToObjects="1">
      <p:cViewPr>
        <p:scale>
          <a:sx n="83" d="100"/>
          <a:sy n="83" d="100"/>
        </p:scale>
        <p:origin x="330" y="159"/>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00" d="100"/>
        <a:sy n="100" d="100"/>
      </p:scale>
      <p:origin x="0" y="0"/>
    </p:cViewPr>
  </p:notesTextViewPr>
  <p:sorterViewPr>
    <p:cViewPr>
      <p:scale>
        <a:sx n="90" d="100"/>
        <a:sy n="90" d="100"/>
      </p:scale>
      <p:origin x="0" y="0"/>
    </p:cViewPr>
  </p:sorter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13" Type="http://schemas.openxmlformats.org/officeDocument/2006/relationships/slide" Target="slides/slide13.xml"/><Relationship Id="rId3" Type="http://schemas.openxmlformats.org/officeDocument/2006/relationships/slide" Target="slides/slide3.xml"/><Relationship Id="rId7" Type="http://schemas.openxmlformats.org/officeDocument/2006/relationships/slide" Target="slides/slide7.xml"/><Relationship Id="rId12" Type="http://schemas.openxmlformats.org/officeDocument/2006/relationships/slide" Target="slides/slide12.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6.xml"/><Relationship Id="rId11" Type="http://schemas.openxmlformats.org/officeDocument/2006/relationships/slide" Target="slides/slide11.xml"/><Relationship Id="rId5" Type="http://schemas.openxmlformats.org/officeDocument/2006/relationships/slide" Target="slides/slide5.xml"/><Relationship Id="rId15" Type="http://schemas.openxmlformats.org/officeDocument/2006/relationships/slide" Target="slides/slide15.xml"/><Relationship Id="rId10" Type="http://schemas.openxmlformats.org/officeDocument/2006/relationships/slide" Target="slides/slide10.xml"/><Relationship Id="rId4" Type="http://schemas.openxmlformats.org/officeDocument/2006/relationships/slide" Target="slides/slide4.xml"/><Relationship Id="rId9" Type="http://schemas.openxmlformats.org/officeDocument/2006/relationships/slide" Target="slides/slide9.xml"/><Relationship Id="rId14"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ciano de Melo Filho, Eugenio (STUDENTS)" userId="ce51a229-8c17-4ddf-b194-57652db486f2" providerId="ADAL" clId="{187B5AEB-8A34-4511-9C66-5C565C0C52F1}"/>
    <pc:docChg chg="undo redo custSel addSld delSld modSld sldOrd">
      <pc:chgData name="Feliciano de Melo Filho, Eugenio (STUDENTS)" userId="ce51a229-8c17-4ddf-b194-57652db486f2" providerId="ADAL" clId="{187B5AEB-8A34-4511-9C66-5C565C0C52F1}" dt="2024-10-31T09:47:31.599" v="1360"/>
      <pc:docMkLst>
        <pc:docMk/>
      </pc:docMkLst>
      <pc:sldChg chg="addSp delSp modSp mod setBg modNotesTx">
        <pc:chgData name="Feliciano de Melo Filho, Eugenio (STUDENTS)" userId="ce51a229-8c17-4ddf-b194-57652db486f2" providerId="ADAL" clId="{187B5AEB-8A34-4511-9C66-5C565C0C52F1}" dt="2024-10-31T07:52:28.912" v="1347" actId="14100"/>
        <pc:sldMkLst>
          <pc:docMk/>
          <pc:sldMk cId="0" sldId="257"/>
        </pc:sldMkLst>
        <pc:spChg chg="del">
          <ac:chgData name="Feliciano de Melo Filho, Eugenio (STUDENTS)" userId="ce51a229-8c17-4ddf-b194-57652db486f2" providerId="ADAL" clId="{187B5AEB-8A34-4511-9C66-5C565C0C52F1}" dt="2024-10-30T09:10:42.090" v="13" actId="478"/>
          <ac:spMkLst>
            <pc:docMk/>
            <pc:sldMk cId="0" sldId="257"/>
            <ac:spMk id="2" creationId="{77DB2F04-4D0F-47CD-5414-6F1DE81A6AE2}"/>
          </ac:spMkLst>
        </pc:spChg>
        <pc:spChg chg="mod">
          <ac:chgData name="Feliciano de Melo Filho, Eugenio (STUDENTS)" userId="ce51a229-8c17-4ddf-b194-57652db486f2" providerId="ADAL" clId="{187B5AEB-8A34-4511-9C66-5C565C0C52F1}" dt="2024-10-30T09:17:26.405" v="28" actId="1076"/>
          <ac:spMkLst>
            <pc:docMk/>
            <pc:sldMk cId="0" sldId="257"/>
            <ac:spMk id="4" creationId="{00000000-0000-0000-0000-000000000000}"/>
          </ac:spMkLst>
        </pc:spChg>
        <pc:spChg chg="mod">
          <ac:chgData name="Feliciano de Melo Filho, Eugenio (STUDENTS)" userId="ce51a229-8c17-4ddf-b194-57652db486f2" providerId="ADAL" clId="{187B5AEB-8A34-4511-9C66-5C565C0C52F1}" dt="2024-10-31T07:52:28.912" v="1347" actId="14100"/>
          <ac:spMkLst>
            <pc:docMk/>
            <pc:sldMk cId="0" sldId="257"/>
            <ac:spMk id="8" creationId="{00000000-0000-0000-0000-000000000000}"/>
          </ac:spMkLst>
        </pc:spChg>
        <pc:spChg chg="mod">
          <ac:chgData name="Feliciano de Melo Filho, Eugenio (STUDENTS)" userId="ce51a229-8c17-4ddf-b194-57652db486f2" providerId="ADAL" clId="{187B5AEB-8A34-4511-9C66-5C565C0C52F1}" dt="2024-10-30T09:11:11.419" v="15" actId="1076"/>
          <ac:spMkLst>
            <pc:docMk/>
            <pc:sldMk cId="0" sldId="257"/>
            <ac:spMk id="10242" creationId="{00000000-0000-0000-0000-000000000000}"/>
          </ac:spMkLst>
        </pc:spChg>
        <pc:picChg chg="add mod ord modCrop">
          <ac:chgData name="Feliciano de Melo Filho, Eugenio (STUDENTS)" userId="ce51a229-8c17-4ddf-b194-57652db486f2" providerId="ADAL" clId="{187B5AEB-8A34-4511-9C66-5C565C0C52F1}" dt="2024-10-30T09:17:47.591" v="29" actId="732"/>
          <ac:picMkLst>
            <pc:docMk/>
            <pc:sldMk cId="0" sldId="257"/>
            <ac:picMk id="5" creationId="{E94AF1BB-8ECC-5820-A5B3-A8CD7A0A63B2}"/>
          </ac:picMkLst>
        </pc:picChg>
        <pc:picChg chg="del">
          <ac:chgData name="Feliciano de Melo Filho, Eugenio (STUDENTS)" userId="ce51a229-8c17-4ddf-b194-57652db486f2" providerId="ADAL" clId="{187B5AEB-8A34-4511-9C66-5C565C0C52F1}" dt="2024-10-30T09:11:26.137" v="18" actId="478"/>
          <ac:picMkLst>
            <pc:docMk/>
            <pc:sldMk cId="0" sldId="257"/>
            <ac:picMk id="10245" creationId="{00000000-0000-0000-0000-000000000000}"/>
          </ac:picMkLst>
        </pc:picChg>
        <pc:picChg chg="del">
          <ac:chgData name="Feliciano de Melo Filho, Eugenio (STUDENTS)" userId="ce51a229-8c17-4ddf-b194-57652db486f2" providerId="ADAL" clId="{187B5AEB-8A34-4511-9C66-5C565C0C52F1}" dt="2024-10-30T09:11:24.677" v="17" actId="478"/>
          <ac:picMkLst>
            <pc:docMk/>
            <pc:sldMk cId="0" sldId="257"/>
            <ac:picMk id="10247" creationId="{00000000-0000-0000-0000-000000000000}"/>
          </ac:picMkLst>
        </pc:picChg>
        <pc:inkChg chg="add del">
          <ac:chgData name="Feliciano de Melo Filho, Eugenio (STUDENTS)" userId="ce51a229-8c17-4ddf-b194-57652db486f2" providerId="ADAL" clId="{187B5AEB-8A34-4511-9C66-5C565C0C52F1}" dt="2024-10-31T07:17:53.716" v="1277"/>
          <ac:inkMkLst>
            <pc:docMk/>
            <pc:sldMk cId="0" sldId="257"/>
            <ac:inkMk id="2" creationId="{1B3F5F3A-3AF2-AC08-F4D6-5906E23C30F0}"/>
          </ac:inkMkLst>
        </pc:inkChg>
        <pc:inkChg chg="add">
          <ac:chgData name="Feliciano de Melo Filho, Eugenio (STUDENTS)" userId="ce51a229-8c17-4ddf-b194-57652db486f2" providerId="ADAL" clId="{187B5AEB-8A34-4511-9C66-5C565C0C52F1}" dt="2024-10-31T07:18:17.230" v="1278" actId="9405"/>
          <ac:inkMkLst>
            <pc:docMk/>
            <pc:sldMk cId="0" sldId="257"/>
            <ac:inkMk id="3" creationId="{DEEC4CC5-3F49-E862-CDAF-47077529DD8F}"/>
          </ac:inkMkLst>
        </pc:inkChg>
      </pc:sldChg>
      <pc:sldChg chg="del">
        <pc:chgData name="Feliciano de Melo Filho, Eugenio (STUDENTS)" userId="ce51a229-8c17-4ddf-b194-57652db486f2" providerId="ADAL" clId="{187B5AEB-8A34-4511-9C66-5C565C0C52F1}" dt="2024-10-30T12:45:56.593" v="879" actId="47"/>
        <pc:sldMkLst>
          <pc:docMk/>
          <pc:sldMk cId="0" sldId="340"/>
        </pc:sldMkLst>
      </pc:sldChg>
      <pc:sldChg chg="del">
        <pc:chgData name="Feliciano de Melo Filho, Eugenio (STUDENTS)" userId="ce51a229-8c17-4ddf-b194-57652db486f2" providerId="ADAL" clId="{187B5AEB-8A34-4511-9C66-5C565C0C52F1}" dt="2024-10-30T12:45:56.593" v="879" actId="47"/>
        <pc:sldMkLst>
          <pc:docMk/>
          <pc:sldMk cId="0" sldId="341"/>
        </pc:sldMkLst>
      </pc:sldChg>
      <pc:sldChg chg="del">
        <pc:chgData name="Feliciano de Melo Filho, Eugenio (STUDENTS)" userId="ce51a229-8c17-4ddf-b194-57652db486f2" providerId="ADAL" clId="{187B5AEB-8A34-4511-9C66-5C565C0C52F1}" dt="2024-10-30T12:45:56.593" v="879" actId="47"/>
        <pc:sldMkLst>
          <pc:docMk/>
          <pc:sldMk cId="0" sldId="343"/>
        </pc:sldMkLst>
      </pc:sldChg>
      <pc:sldChg chg="del">
        <pc:chgData name="Feliciano de Melo Filho, Eugenio (STUDENTS)" userId="ce51a229-8c17-4ddf-b194-57652db486f2" providerId="ADAL" clId="{187B5AEB-8A34-4511-9C66-5C565C0C52F1}" dt="2024-10-30T12:45:56.593" v="879" actId="47"/>
        <pc:sldMkLst>
          <pc:docMk/>
          <pc:sldMk cId="0" sldId="346"/>
        </pc:sldMkLst>
      </pc:sldChg>
      <pc:sldChg chg="del">
        <pc:chgData name="Feliciano de Melo Filho, Eugenio (STUDENTS)" userId="ce51a229-8c17-4ddf-b194-57652db486f2" providerId="ADAL" clId="{187B5AEB-8A34-4511-9C66-5C565C0C52F1}" dt="2024-10-30T12:45:56.593" v="879" actId="47"/>
        <pc:sldMkLst>
          <pc:docMk/>
          <pc:sldMk cId="0" sldId="348"/>
        </pc:sldMkLst>
      </pc:sldChg>
      <pc:sldChg chg="del">
        <pc:chgData name="Feliciano de Melo Filho, Eugenio (STUDENTS)" userId="ce51a229-8c17-4ddf-b194-57652db486f2" providerId="ADAL" clId="{187B5AEB-8A34-4511-9C66-5C565C0C52F1}" dt="2024-10-30T12:45:56.593" v="879" actId="47"/>
        <pc:sldMkLst>
          <pc:docMk/>
          <pc:sldMk cId="0" sldId="349"/>
        </pc:sldMkLst>
      </pc:sldChg>
      <pc:sldChg chg="del">
        <pc:chgData name="Feliciano de Melo Filho, Eugenio (STUDENTS)" userId="ce51a229-8c17-4ddf-b194-57652db486f2" providerId="ADAL" clId="{187B5AEB-8A34-4511-9C66-5C565C0C52F1}" dt="2024-10-30T12:45:56.593" v="879" actId="47"/>
        <pc:sldMkLst>
          <pc:docMk/>
          <pc:sldMk cId="0" sldId="353"/>
        </pc:sldMkLst>
      </pc:sldChg>
      <pc:sldChg chg="del">
        <pc:chgData name="Feliciano de Melo Filho, Eugenio (STUDENTS)" userId="ce51a229-8c17-4ddf-b194-57652db486f2" providerId="ADAL" clId="{187B5AEB-8A34-4511-9C66-5C565C0C52F1}" dt="2024-10-30T12:45:56.593" v="879" actId="47"/>
        <pc:sldMkLst>
          <pc:docMk/>
          <pc:sldMk cId="0" sldId="356"/>
        </pc:sldMkLst>
      </pc:sldChg>
      <pc:sldChg chg="del">
        <pc:chgData name="Feliciano de Melo Filho, Eugenio (STUDENTS)" userId="ce51a229-8c17-4ddf-b194-57652db486f2" providerId="ADAL" clId="{187B5AEB-8A34-4511-9C66-5C565C0C52F1}" dt="2024-10-30T12:45:56.593" v="879" actId="47"/>
        <pc:sldMkLst>
          <pc:docMk/>
          <pc:sldMk cId="0" sldId="357"/>
        </pc:sldMkLst>
      </pc:sldChg>
      <pc:sldChg chg="del">
        <pc:chgData name="Feliciano de Melo Filho, Eugenio (STUDENTS)" userId="ce51a229-8c17-4ddf-b194-57652db486f2" providerId="ADAL" clId="{187B5AEB-8A34-4511-9C66-5C565C0C52F1}" dt="2024-10-30T12:45:56.593" v="879" actId="47"/>
        <pc:sldMkLst>
          <pc:docMk/>
          <pc:sldMk cId="0" sldId="358"/>
        </pc:sldMkLst>
      </pc:sldChg>
      <pc:sldChg chg="del">
        <pc:chgData name="Feliciano de Melo Filho, Eugenio (STUDENTS)" userId="ce51a229-8c17-4ddf-b194-57652db486f2" providerId="ADAL" clId="{187B5AEB-8A34-4511-9C66-5C565C0C52F1}" dt="2024-10-30T12:45:56.593" v="879" actId="47"/>
        <pc:sldMkLst>
          <pc:docMk/>
          <pc:sldMk cId="0" sldId="359"/>
        </pc:sldMkLst>
      </pc:sldChg>
      <pc:sldChg chg="del">
        <pc:chgData name="Feliciano de Melo Filho, Eugenio (STUDENTS)" userId="ce51a229-8c17-4ddf-b194-57652db486f2" providerId="ADAL" clId="{187B5AEB-8A34-4511-9C66-5C565C0C52F1}" dt="2024-10-30T12:45:56.593" v="879" actId="47"/>
        <pc:sldMkLst>
          <pc:docMk/>
          <pc:sldMk cId="0" sldId="360"/>
        </pc:sldMkLst>
      </pc:sldChg>
      <pc:sldChg chg="del">
        <pc:chgData name="Feliciano de Melo Filho, Eugenio (STUDENTS)" userId="ce51a229-8c17-4ddf-b194-57652db486f2" providerId="ADAL" clId="{187B5AEB-8A34-4511-9C66-5C565C0C52F1}" dt="2024-10-30T12:45:56.593" v="879" actId="47"/>
        <pc:sldMkLst>
          <pc:docMk/>
          <pc:sldMk cId="0" sldId="364"/>
        </pc:sldMkLst>
      </pc:sldChg>
      <pc:sldChg chg="del">
        <pc:chgData name="Feliciano de Melo Filho, Eugenio (STUDENTS)" userId="ce51a229-8c17-4ddf-b194-57652db486f2" providerId="ADAL" clId="{187B5AEB-8A34-4511-9C66-5C565C0C52F1}" dt="2024-10-30T12:45:56.593" v="879" actId="47"/>
        <pc:sldMkLst>
          <pc:docMk/>
          <pc:sldMk cId="0" sldId="366"/>
        </pc:sldMkLst>
      </pc:sldChg>
      <pc:sldChg chg="del">
        <pc:chgData name="Feliciano de Melo Filho, Eugenio (STUDENTS)" userId="ce51a229-8c17-4ddf-b194-57652db486f2" providerId="ADAL" clId="{187B5AEB-8A34-4511-9C66-5C565C0C52F1}" dt="2024-10-30T12:45:56.593" v="879" actId="47"/>
        <pc:sldMkLst>
          <pc:docMk/>
          <pc:sldMk cId="0" sldId="367"/>
        </pc:sldMkLst>
      </pc:sldChg>
      <pc:sldChg chg="del">
        <pc:chgData name="Feliciano de Melo Filho, Eugenio (STUDENTS)" userId="ce51a229-8c17-4ddf-b194-57652db486f2" providerId="ADAL" clId="{187B5AEB-8A34-4511-9C66-5C565C0C52F1}" dt="2024-10-30T12:45:56.593" v="879" actId="47"/>
        <pc:sldMkLst>
          <pc:docMk/>
          <pc:sldMk cId="0" sldId="369"/>
        </pc:sldMkLst>
      </pc:sldChg>
      <pc:sldChg chg="del">
        <pc:chgData name="Feliciano de Melo Filho, Eugenio (STUDENTS)" userId="ce51a229-8c17-4ddf-b194-57652db486f2" providerId="ADAL" clId="{187B5AEB-8A34-4511-9C66-5C565C0C52F1}" dt="2024-10-30T12:45:56.593" v="879" actId="47"/>
        <pc:sldMkLst>
          <pc:docMk/>
          <pc:sldMk cId="0" sldId="370"/>
        </pc:sldMkLst>
      </pc:sldChg>
      <pc:sldChg chg="del">
        <pc:chgData name="Feliciano de Melo Filho, Eugenio (STUDENTS)" userId="ce51a229-8c17-4ddf-b194-57652db486f2" providerId="ADAL" clId="{187B5AEB-8A34-4511-9C66-5C565C0C52F1}" dt="2024-10-30T12:45:56.593" v="879" actId="47"/>
        <pc:sldMkLst>
          <pc:docMk/>
          <pc:sldMk cId="0" sldId="372"/>
        </pc:sldMkLst>
      </pc:sldChg>
      <pc:sldChg chg="del">
        <pc:chgData name="Feliciano de Melo Filho, Eugenio (STUDENTS)" userId="ce51a229-8c17-4ddf-b194-57652db486f2" providerId="ADAL" clId="{187B5AEB-8A34-4511-9C66-5C565C0C52F1}" dt="2024-10-30T12:45:56.593" v="879" actId="47"/>
        <pc:sldMkLst>
          <pc:docMk/>
          <pc:sldMk cId="0" sldId="375"/>
        </pc:sldMkLst>
      </pc:sldChg>
      <pc:sldChg chg="del">
        <pc:chgData name="Feliciano de Melo Filho, Eugenio (STUDENTS)" userId="ce51a229-8c17-4ddf-b194-57652db486f2" providerId="ADAL" clId="{187B5AEB-8A34-4511-9C66-5C565C0C52F1}" dt="2024-10-30T12:45:56.593" v="879" actId="47"/>
        <pc:sldMkLst>
          <pc:docMk/>
          <pc:sldMk cId="0" sldId="376"/>
        </pc:sldMkLst>
      </pc:sldChg>
      <pc:sldChg chg="del">
        <pc:chgData name="Feliciano de Melo Filho, Eugenio (STUDENTS)" userId="ce51a229-8c17-4ddf-b194-57652db486f2" providerId="ADAL" clId="{187B5AEB-8A34-4511-9C66-5C565C0C52F1}" dt="2024-10-30T12:45:56.593" v="879" actId="47"/>
        <pc:sldMkLst>
          <pc:docMk/>
          <pc:sldMk cId="0" sldId="378"/>
        </pc:sldMkLst>
      </pc:sldChg>
      <pc:sldChg chg="del">
        <pc:chgData name="Feliciano de Melo Filho, Eugenio (STUDENTS)" userId="ce51a229-8c17-4ddf-b194-57652db486f2" providerId="ADAL" clId="{187B5AEB-8A34-4511-9C66-5C565C0C52F1}" dt="2024-10-30T12:45:56.593" v="879" actId="47"/>
        <pc:sldMkLst>
          <pc:docMk/>
          <pc:sldMk cId="0" sldId="379"/>
        </pc:sldMkLst>
      </pc:sldChg>
      <pc:sldChg chg="del">
        <pc:chgData name="Feliciano de Melo Filho, Eugenio (STUDENTS)" userId="ce51a229-8c17-4ddf-b194-57652db486f2" providerId="ADAL" clId="{187B5AEB-8A34-4511-9C66-5C565C0C52F1}" dt="2024-10-30T12:45:56.593" v="879" actId="47"/>
        <pc:sldMkLst>
          <pc:docMk/>
          <pc:sldMk cId="0" sldId="381"/>
        </pc:sldMkLst>
      </pc:sldChg>
      <pc:sldChg chg="del">
        <pc:chgData name="Feliciano de Melo Filho, Eugenio (STUDENTS)" userId="ce51a229-8c17-4ddf-b194-57652db486f2" providerId="ADAL" clId="{187B5AEB-8A34-4511-9C66-5C565C0C52F1}" dt="2024-10-30T12:45:56.593" v="879" actId="47"/>
        <pc:sldMkLst>
          <pc:docMk/>
          <pc:sldMk cId="0" sldId="383"/>
        </pc:sldMkLst>
      </pc:sldChg>
      <pc:sldChg chg="del">
        <pc:chgData name="Feliciano de Melo Filho, Eugenio (STUDENTS)" userId="ce51a229-8c17-4ddf-b194-57652db486f2" providerId="ADAL" clId="{187B5AEB-8A34-4511-9C66-5C565C0C52F1}" dt="2024-10-30T12:45:56.593" v="879" actId="47"/>
        <pc:sldMkLst>
          <pc:docMk/>
          <pc:sldMk cId="0" sldId="385"/>
        </pc:sldMkLst>
      </pc:sldChg>
      <pc:sldChg chg="del">
        <pc:chgData name="Feliciano de Melo Filho, Eugenio (STUDENTS)" userId="ce51a229-8c17-4ddf-b194-57652db486f2" providerId="ADAL" clId="{187B5AEB-8A34-4511-9C66-5C565C0C52F1}" dt="2024-10-30T12:45:56.593" v="879" actId="47"/>
        <pc:sldMkLst>
          <pc:docMk/>
          <pc:sldMk cId="0" sldId="388"/>
        </pc:sldMkLst>
      </pc:sldChg>
      <pc:sldChg chg="del">
        <pc:chgData name="Feliciano de Melo Filho, Eugenio (STUDENTS)" userId="ce51a229-8c17-4ddf-b194-57652db486f2" providerId="ADAL" clId="{187B5AEB-8A34-4511-9C66-5C565C0C52F1}" dt="2024-10-30T12:45:56.593" v="879" actId="47"/>
        <pc:sldMkLst>
          <pc:docMk/>
          <pc:sldMk cId="0" sldId="389"/>
        </pc:sldMkLst>
      </pc:sldChg>
      <pc:sldChg chg="del">
        <pc:chgData name="Feliciano de Melo Filho, Eugenio (STUDENTS)" userId="ce51a229-8c17-4ddf-b194-57652db486f2" providerId="ADAL" clId="{187B5AEB-8A34-4511-9C66-5C565C0C52F1}" dt="2024-10-30T12:45:56.593" v="879" actId="47"/>
        <pc:sldMkLst>
          <pc:docMk/>
          <pc:sldMk cId="0" sldId="390"/>
        </pc:sldMkLst>
      </pc:sldChg>
      <pc:sldChg chg="del">
        <pc:chgData name="Feliciano de Melo Filho, Eugenio (STUDENTS)" userId="ce51a229-8c17-4ddf-b194-57652db486f2" providerId="ADAL" clId="{187B5AEB-8A34-4511-9C66-5C565C0C52F1}" dt="2024-10-30T12:45:56.593" v="879" actId="47"/>
        <pc:sldMkLst>
          <pc:docMk/>
          <pc:sldMk cId="0" sldId="391"/>
        </pc:sldMkLst>
      </pc:sldChg>
      <pc:sldChg chg="del">
        <pc:chgData name="Feliciano de Melo Filho, Eugenio (STUDENTS)" userId="ce51a229-8c17-4ddf-b194-57652db486f2" providerId="ADAL" clId="{187B5AEB-8A34-4511-9C66-5C565C0C52F1}" dt="2024-10-30T12:45:56.593" v="879" actId="47"/>
        <pc:sldMkLst>
          <pc:docMk/>
          <pc:sldMk cId="0" sldId="392"/>
        </pc:sldMkLst>
      </pc:sldChg>
      <pc:sldChg chg="del">
        <pc:chgData name="Feliciano de Melo Filho, Eugenio (STUDENTS)" userId="ce51a229-8c17-4ddf-b194-57652db486f2" providerId="ADAL" clId="{187B5AEB-8A34-4511-9C66-5C565C0C52F1}" dt="2024-10-30T12:45:56.593" v="879" actId="47"/>
        <pc:sldMkLst>
          <pc:docMk/>
          <pc:sldMk cId="0" sldId="395"/>
        </pc:sldMkLst>
      </pc:sldChg>
      <pc:sldChg chg="del">
        <pc:chgData name="Feliciano de Melo Filho, Eugenio (STUDENTS)" userId="ce51a229-8c17-4ddf-b194-57652db486f2" providerId="ADAL" clId="{187B5AEB-8A34-4511-9C66-5C565C0C52F1}" dt="2024-10-30T12:45:56.593" v="879" actId="47"/>
        <pc:sldMkLst>
          <pc:docMk/>
          <pc:sldMk cId="0" sldId="396"/>
        </pc:sldMkLst>
      </pc:sldChg>
      <pc:sldChg chg="del">
        <pc:chgData name="Feliciano de Melo Filho, Eugenio (STUDENTS)" userId="ce51a229-8c17-4ddf-b194-57652db486f2" providerId="ADAL" clId="{187B5AEB-8A34-4511-9C66-5C565C0C52F1}" dt="2024-10-30T12:45:56.593" v="879" actId="47"/>
        <pc:sldMkLst>
          <pc:docMk/>
          <pc:sldMk cId="0" sldId="397"/>
        </pc:sldMkLst>
      </pc:sldChg>
      <pc:sldChg chg="del">
        <pc:chgData name="Feliciano de Melo Filho, Eugenio (STUDENTS)" userId="ce51a229-8c17-4ddf-b194-57652db486f2" providerId="ADAL" clId="{187B5AEB-8A34-4511-9C66-5C565C0C52F1}" dt="2024-10-30T12:45:56.593" v="879" actId="47"/>
        <pc:sldMkLst>
          <pc:docMk/>
          <pc:sldMk cId="0" sldId="398"/>
        </pc:sldMkLst>
      </pc:sldChg>
      <pc:sldChg chg="del">
        <pc:chgData name="Feliciano de Melo Filho, Eugenio (STUDENTS)" userId="ce51a229-8c17-4ddf-b194-57652db486f2" providerId="ADAL" clId="{187B5AEB-8A34-4511-9C66-5C565C0C52F1}" dt="2024-10-30T12:45:56.593" v="879" actId="47"/>
        <pc:sldMkLst>
          <pc:docMk/>
          <pc:sldMk cId="0" sldId="401"/>
        </pc:sldMkLst>
      </pc:sldChg>
      <pc:sldChg chg="del">
        <pc:chgData name="Feliciano de Melo Filho, Eugenio (STUDENTS)" userId="ce51a229-8c17-4ddf-b194-57652db486f2" providerId="ADAL" clId="{187B5AEB-8A34-4511-9C66-5C565C0C52F1}" dt="2024-10-30T12:45:56.593" v="879" actId="47"/>
        <pc:sldMkLst>
          <pc:docMk/>
          <pc:sldMk cId="0" sldId="402"/>
        </pc:sldMkLst>
      </pc:sldChg>
      <pc:sldChg chg="del">
        <pc:chgData name="Feliciano de Melo Filho, Eugenio (STUDENTS)" userId="ce51a229-8c17-4ddf-b194-57652db486f2" providerId="ADAL" clId="{187B5AEB-8A34-4511-9C66-5C565C0C52F1}" dt="2024-10-30T12:45:56.593" v="879" actId="47"/>
        <pc:sldMkLst>
          <pc:docMk/>
          <pc:sldMk cId="0" sldId="403"/>
        </pc:sldMkLst>
      </pc:sldChg>
      <pc:sldChg chg="del">
        <pc:chgData name="Feliciano de Melo Filho, Eugenio (STUDENTS)" userId="ce51a229-8c17-4ddf-b194-57652db486f2" providerId="ADAL" clId="{187B5AEB-8A34-4511-9C66-5C565C0C52F1}" dt="2024-10-30T12:45:56.593" v="879" actId="47"/>
        <pc:sldMkLst>
          <pc:docMk/>
          <pc:sldMk cId="0" sldId="406"/>
        </pc:sldMkLst>
      </pc:sldChg>
      <pc:sldChg chg="del">
        <pc:chgData name="Feliciano de Melo Filho, Eugenio (STUDENTS)" userId="ce51a229-8c17-4ddf-b194-57652db486f2" providerId="ADAL" clId="{187B5AEB-8A34-4511-9C66-5C565C0C52F1}" dt="2024-10-30T12:45:56.593" v="879" actId="47"/>
        <pc:sldMkLst>
          <pc:docMk/>
          <pc:sldMk cId="0" sldId="408"/>
        </pc:sldMkLst>
      </pc:sldChg>
      <pc:sldChg chg="del">
        <pc:chgData name="Feliciano de Melo Filho, Eugenio (STUDENTS)" userId="ce51a229-8c17-4ddf-b194-57652db486f2" providerId="ADAL" clId="{187B5AEB-8A34-4511-9C66-5C565C0C52F1}" dt="2024-10-30T12:45:56.593" v="879" actId="47"/>
        <pc:sldMkLst>
          <pc:docMk/>
          <pc:sldMk cId="0" sldId="409"/>
        </pc:sldMkLst>
      </pc:sldChg>
      <pc:sldChg chg="del">
        <pc:chgData name="Feliciano de Melo Filho, Eugenio (STUDENTS)" userId="ce51a229-8c17-4ddf-b194-57652db486f2" providerId="ADAL" clId="{187B5AEB-8A34-4511-9C66-5C565C0C52F1}" dt="2024-10-30T12:45:56.593" v="879" actId="47"/>
        <pc:sldMkLst>
          <pc:docMk/>
          <pc:sldMk cId="0" sldId="410"/>
        </pc:sldMkLst>
      </pc:sldChg>
      <pc:sldChg chg="del">
        <pc:chgData name="Feliciano de Melo Filho, Eugenio (STUDENTS)" userId="ce51a229-8c17-4ddf-b194-57652db486f2" providerId="ADAL" clId="{187B5AEB-8A34-4511-9C66-5C565C0C52F1}" dt="2024-10-30T12:45:56.593" v="879" actId="47"/>
        <pc:sldMkLst>
          <pc:docMk/>
          <pc:sldMk cId="0" sldId="411"/>
        </pc:sldMkLst>
      </pc:sldChg>
      <pc:sldChg chg="del">
        <pc:chgData name="Feliciano de Melo Filho, Eugenio (STUDENTS)" userId="ce51a229-8c17-4ddf-b194-57652db486f2" providerId="ADAL" clId="{187B5AEB-8A34-4511-9C66-5C565C0C52F1}" dt="2024-10-30T12:45:56.593" v="879" actId="47"/>
        <pc:sldMkLst>
          <pc:docMk/>
          <pc:sldMk cId="0" sldId="421"/>
        </pc:sldMkLst>
      </pc:sldChg>
      <pc:sldChg chg="del">
        <pc:chgData name="Feliciano de Melo Filho, Eugenio (STUDENTS)" userId="ce51a229-8c17-4ddf-b194-57652db486f2" providerId="ADAL" clId="{187B5AEB-8A34-4511-9C66-5C565C0C52F1}" dt="2024-10-30T12:45:56.593" v="879" actId="47"/>
        <pc:sldMkLst>
          <pc:docMk/>
          <pc:sldMk cId="0" sldId="422"/>
        </pc:sldMkLst>
      </pc:sldChg>
      <pc:sldChg chg="del">
        <pc:chgData name="Feliciano de Melo Filho, Eugenio (STUDENTS)" userId="ce51a229-8c17-4ddf-b194-57652db486f2" providerId="ADAL" clId="{187B5AEB-8A34-4511-9C66-5C565C0C52F1}" dt="2024-10-30T12:45:56.593" v="879" actId="47"/>
        <pc:sldMkLst>
          <pc:docMk/>
          <pc:sldMk cId="1968954827" sldId="423"/>
        </pc:sldMkLst>
      </pc:sldChg>
      <pc:sldChg chg="del">
        <pc:chgData name="Feliciano de Melo Filho, Eugenio (STUDENTS)" userId="ce51a229-8c17-4ddf-b194-57652db486f2" providerId="ADAL" clId="{187B5AEB-8A34-4511-9C66-5C565C0C52F1}" dt="2024-10-30T12:45:56.593" v="879" actId="47"/>
        <pc:sldMkLst>
          <pc:docMk/>
          <pc:sldMk cId="2318700681" sldId="424"/>
        </pc:sldMkLst>
      </pc:sldChg>
      <pc:sldChg chg="del">
        <pc:chgData name="Feliciano de Melo Filho, Eugenio (STUDENTS)" userId="ce51a229-8c17-4ddf-b194-57652db486f2" providerId="ADAL" clId="{187B5AEB-8A34-4511-9C66-5C565C0C52F1}" dt="2024-10-30T12:46:50.343" v="902" actId="47"/>
        <pc:sldMkLst>
          <pc:docMk/>
          <pc:sldMk cId="2231056229" sldId="425"/>
        </pc:sldMkLst>
      </pc:sldChg>
      <pc:sldChg chg="del">
        <pc:chgData name="Feliciano de Melo Filho, Eugenio (STUDENTS)" userId="ce51a229-8c17-4ddf-b194-57652db486f2" providerId="ADAL" clId="{187B5AEB-8A34-4511-9C66-5C565C0C52F1}" dt="2024-10-30T12:46:52.305" v="903" actId="47"/>
        <pc:sldMkLst>
          <pc:docMk/>
          <pc:sldMk cId="1796480572" sldId="426"/>
        </pc:sldMkLst>
      </pc:sldChg>
      <pc:sldChg chg="del">
        <pc:chgData name="Feliciano de Melo Filho, Eugenio (STUDENTS)" userId="ce51a229-8c17-4ddf-b194-57652db486f2" providerId="ADAL" clId="{187B5AEB-8A34-4511-9C66-5C565C0C52F1}" dt="2024-10-30T12:45:56.593" v="879" actId="47"/>
        <pc:sldMkLst>
          <pc:docMk/>
          <pc:sldMk cId="1824977322" sldId="427"/>
        </pc:sldMkLst>
      </pc:sldChg>
      <pc:sldChg chg="del">
        <pc:chgData name="Feliciano de Melo Filho, Eugenio (STUDENTS)" userId="ce51a229-8c17-4ddf-b194-57652db486f2" providerId="ADAL" clId="{187B5AEB-8A34-4511-9C66-5C565C0C52F1}" dt="2024-10-30T12:45:56.593" v="879" actId="47"/>
        <pc:sldMkLst>
          <pc:docMk/>
          <pc:sldMk cId="4064838848" sldId="428"/>
        </pc:sldMkLst>
      </pc:sldChg>
      <pc:sldChg chg="del">
        <pc:chgData name="Feliciano de Melo Filho, Eugenio (STUDENTS)" userId="ce51a229-8c17-4ddf-b194-57652db486f2" providerId="ADAL" clId="{187B5AEB-8A34-4511-9C66-5C565C0C52F1}" dt="2024-10-30T12:45:56.593" v="879" actId="47"/>
        <pc:sldMkLst>
          <pc:docMk/>
          <pc:sldMk cId="326705192" sldId="429"/>
        </pc:sldMkLst>
      </pc:sldChg>
      <pc:sldChg chg="del">
        <pc:chgData name="Feliciano de Melo Filho, Eugenio (STUDENTS)" userId="ce51a229-8c17-4ddf-b194-57652db486f2" providerId="ADAL" clId="{187B5AEB-8A34-4511-9C66-5C565C0C52F1}" dt="2024-10-30T12:45:56.593" v="879" actId="47"/>
        <pc:sldMkLst>
          <pc:docMk/>
          <pc:sldMk cId="273130217" sldId="430"/>
        </pc:sldMkLst>
      </pc:sldChg>
      <pc:sldChg chg="del">
        <pc:chgData name="Feliciano de Melo Filho, Eugenio (STUDENTS)" userId="ce51a229-8c17-4ddf-b194-57652db486f2" providerId="ADAL" clId="{187B5AEB-8A34-4511-9C66-5C565C0C52F1}" dt="2024-10-30T12:45:56.593" v="879" actId="47"/>
        <pc:sldMkLst>
          <pc:docMk/>
          <pc:sldMk cId="1395614312" sldId="431"/>
        </pc:sldMkLst>
      </pc:sldChg>
      <pc:sldChg chg="modSp del mod">
        <pc:chgData name="Feliciano de Melo Filho, Eugenio (STUDENTS)" userId="ce51a229-8c17-4ddf-b194-57652db486f2" providerId="ADAL" clId="{187B5AEB-8A34-4511-9C66-5C565C0C52F1}" dt="2024-10-30T12:46:50.343" v="902" actId="47"/>
        <pc:sldMkLst>
          <pc:docMk/>
          <pc:sldMk cId="879235736" sldId="432"/>
        </pc:sldMkLst>
        <pc:spChg chg="mod">
          <ac:chgData name="Feliciano de Melo Filho, Eugenio (STUDENTS)" userId="ce51a229-8c17-4ddf-b194-57652db486f2" providerId="ADAL" clId="{187B5AEB-8A34-4511-9C66-5C565C0C52F1}" dt="2024-10-30T12:46:09.572" v="901" actId="20577"/>
          <ac:spMkLst>
            <pc:docMk/>
            <pc:sldMk cId="879235736" sldId="432"/>
            <ac:spMk id="21" creationId="{00000000-0000-0000-0000-000000000000}"/>
          </ac:spMkLst>
        </pc:spChg>
      </pc:sldChg>
      <pc:sldChg chg="del">
        <pc:chgData name="Feliciano de Melo Filho, Eugenio (STUDENTS)" userId="ce51a229-8c17-4ddf-b194-57652db486f2" providerId="ADAL" clId="{187B5AEB-8A34-4511-9C66-5C565C0C52F1}" dt="2024-10-30T12:45:56.593" v="879" actId="47"/>
        <pc:sldMkLst>
          <pc:docMk/>
          <pc:sldMk cId="206761877" sldId="433"/>
        </pc:sldMkLst>
      </pc:sldChg>
      <pc:sldChg chg="del">
        <pc:chgData name="Feliciano de Melo Filho, Eugenio (STUDENTS)" userId="ce51a229-8c17-4ddf-b194-57652db486f2" providerId="ADAL" clId="{187B5AEB-8A34-4511-9C66-5C565C0C52F1}" dt="2024-10-30T12:45:56.593" v="879" actId="47"/>
        <pc:sldMkLst>
          <pc:docMk/>
          <pc:sldMk cId="2376992142" sldId="434"/>
        </pc:sldMkLst>
      </pc:sldChg>
      <pc:sldChg chg="del">
        <pc:chgData name="Feliciano de Melo Filho, Eugenio (STUDENTS)" userId="ce51a229-8c17-4ddf-b194-57652db486f2" providerId="ADAL" clId="{187B5AEB-8A34-4511-9C66-5C565C0C52F1}" dt="2024-10-30T12:45:56.593" v="879" actId="47"/>
        <pc:sldMkLst>
          <pc:docMk/>
          <pc:sldMk cId="1552815175" sldId="435"/>
        </pc:sldMkLst>
      </pc:sldChg>
      <pc:sldChg chg="del">
        <pc:chgData name="Feliciano de Melo Filho, Eugenio (STUDENTS)" userId="ce51a229-8c17-4ddf-b194-57652db486f2" providerId="ADAL" clId="{187B5AEB-8A34-4511-9C66-5C565C0C52F1}" dt="2024-10-30T12:45:56.593" v="879" actId="47"/>
        <pc:sldMkLst>
          <pc:docMk/>
          <pc:sldMk cId="951162940" sldId="436"/>
        </pc:sldMkLst>
      </pc:sldChg>
      <pc:sldChg chg="del">
        <pc:chgData name="Feliciano de Melo Filho, Eugenio (STUDENTS)" userId="ce51a229-8c17-4ddf-b194-57652db486f2" providerId="ADAL" clId="{187B5AEB-8A34-4511-9C66-5C565C0C52F1}" dt="2024-10-30T12:45:56.593" v="879" actId="47"/>
        <pc:sldMkLst>
          <pc:docMk/>
          <pc:sldMk cId="2813795626" sldId="438"/>
        </pc:sldMkLst>
      </pc:sldChg>
      <pc:sldChg chg="del">
        <pc:chgData name="Feliciano de Melo Filho, Eugenio (STUDENTS)" userId="ce51a229-8c17-4ddf-b194-57652db486f2" providerId="ADAL" clId="{187B5AEB-8A34-4511-9C66-5C565C0C52F1}" dt="2024-10-30T12:45:56.593" v="879" actId="47"/>
        <pc:sldMkLst>
          <pc:docMk/>
          <pc:sldMk cId="1234347874" sldId="439"/>
        </pc:sldMkLst>
      </pc:sldChg>
      <pc:sldChg chg="addSp delSp modSp add mod modNotesTx">
        <pc:chgData name="Feliciano de Melo Filho, Eugenio (STUDENTS)" userId="ce51a229-8c17-4ddf-b194-57652db486f2" providerId="ADAL" clId="{187B5AEB-8A34-4511-9C66-5C565C0C52F1}" dt="2024-10-30T10:37:51.509" v="473"/>
        <pc:sldMkLst>
          <pc:docMk/>
          <pc:sldMk cId="1105264871" sldId="440"/>
        </pc:sldMkLst>
        <pc:spChg chg="mod">
          <ac:chgData name="Feliciano de Melo Filho, Eugenio (STUDENTS)" userId="ce51a229-8c17-4ddf-b194-57652db486f2" providerId="ADAL" clId="{187B5AEB-8A34-4511-9C66-5C565C0C52F1}" dt="2024-10-30T09:34:53.658" v="110" actId="14100"/>
          <ac:spMkLst>
            <pc:docMk/>
            <pc:sldMk cId="1105264871" sldId="440"/>
            <ac:spMk id="4" creationId="{6F55E298-8A4C-596C-66FD-DA707ECF606F}"/>
          </ac:spMkLst>
        </pc:spChg>
        <pc:spChg chg="mod">
          <ac:chgData name="Feliciano de Melo Filho, Eugenio (STUDENTS)" userId="ce51a229-8c17-4ddf-b194-57652db486f2" providerId="ADAL" clId="{187B5AEB-8A34-4511-9C66-5C565C0C52F1}" dt="2024-10-30T10:37:51.509" v="473"/>
          <ac:spMkLst>
            <pc:docMk/>
            <pc:sldMk cId="1105264871" sldId="440"/>
            <ac:spMk id="8" creationId="{1F1F6373-4B36-BF39-FB0E-402A80ABDF64}"/>
          </ac:spMkLst>
        </pc:spChg>
        <pc:spChg chg="add mod">
          <ac:chgData name="Feliciano de Melo Filho, Eugenio (STUDENTS)" userId="ce51a229-8c17-4ddf-b194-57652db486f2" providerId="ADAL" clId="{187B5AEB-8A34-4511-9C66-5C565C0C52F1}" dt="2024-10-30T09:43:32.207" v="140" actId="14100"/>
          <ac:spMkLst>
            <pc:docMk/>
            <pc:sldMk cId="1105264871" sldId="440"/>
            <ac:spMk id="17" creationId="{D8FE4B4C-B6CC-7C45-7AE9-325BBC923571}"/>
          </ac:spMkLst>
        </pc:spChg>
        <pc:spChg chg="mod">
          <ac:chgData name="Feliciano de Melo Filho, Eugenio (STUDENTS)" userId="ce51a229-8c17-4ddf-b194-57652db486f2" providerId="ADAL" clId="{187B5AEB-8A34-4511-9C66-5C565C0C52F1}" dt="2024-10-30T09:23:55.984" v="32"/>
          <ac:spMkLst>
            <pc:docMk/>
            <pc:sldMk cId="1105264871" sldId="440"/>
            <ac:spMk id="10242" creationId="{28763267-1482-C030-623B-3BAC52720BE7}"/>
          </ac:spMkLst>
        </pc:spChg>
        <pc:picChg chg="add del mod modCrop">
          <ac:chgData name="Feliciano de Melo Filho, Eugenio (STUDENTS)" userId="ce51a229-8c17-4ddf-b194-57652db486f2" providerId="ADAL" clId="{187B5AEB-8A34-4511-9C66-5C565C0C52F1}" dt="2024-10-30T09:30:01.423" v="41" actId="478"/>
          <ac:picMkLst>
            <pc:docMk/>
            <pc:sldMk cId="1105264871" sldId="440"/>
            <ac:picMk id="3" creationId="{EB3F25F3-C1D4-08F7-4553-0746B0247BC8}"/>
          </ac:picMkLst>
        </pc:picChg>
        <pc:picChg chg="del">
          <ac:chgData name="Feliciano de Melo Filho, Eugenio (STUDENTS)" userId="ce51a229-8c17-4ddf-b194-57652db486f2" providerId="ADAL" clId="{187B5AEB-8A34-4511-9C66-5C565C0C52F1}" dt="2024-10-30T09:25:25.513" v="33" actId="478"/>
          <ac:picMkLst>
            <pc:docMk/>
            <pc:sldMk cId="1105264871" sldId="440"/>
            <ac:picMk id="5" creationId="{E276C1F0-3FB4-7FE5-8C74-5780EED908A8}"/>
          </ac:picMkLst>
        </pc:picChg>
        <pc:picChg chg="add del mod">
          <ac:chgData name="Feliciano de Melo Filho, Eugenio (STUDENTS)" userId="ce51a229-8c17-4ddf-b194-57652db486f2" providerId="ADAL" clId="{187B5AEB-8A34-4511-9C66-5C565C0C52F1}" dt="2024-10-30T09:33:05.999" v="97" actId="478"/>
          <ac:picMkLst>
            <pc:docMk/>
            <pc:sldMk cId="1105264871" sldId="440"/>
            <ac:picMk id="7" creationId="{756A13EF-1DFE-3012-F589-EEC0AD008464}"/>
          </ac:picMkLst>
        </pc:picChg>
        <pc:picChg chg="add del mod">
          <ac:chgData name="Feliciano de Melo Filho, Eugenio (STUDENTS)" userId="ce51a229-8c17-4ddf-b194-57652db486f2" providerId="ADAL" clId="{187B5AEB-8A34-4511-9C66-5C565C0C52F1}" dt="2024-10-30T09:33:09.018" v="101" actId="478"/>
          <ac:picMkLst>
            <pc:docMk/>
            <pc:sldMk cId="1105264871" sldId="440"/>
            <ac:picMk id="10" creationId="{8B6B2F53-35F8-DDE3-0B53-1219BA8E7694}"/>
          </ac:picMkLst>
        </pc:picChg>
        <pc:picChg chg="add del mod">
          <ac:chgData name="Feliciano de Melo Filho, Eugenio (STUDENTS)" userId="ce51a229-8c17-4ddf-b194-57652db486f2" providerId="ADAL" clId="{187B5AEB-8A34-4511-9C66-5C565C0C52F1}" dt="2024-10-30T09:35:30.934" v="114" actId="478"/>
          <ac:picMkLst>
            <pc:docMk/>
            <pc:sldMk cId="1105264871" sldId="440"/>
            <ac:picMk id="12" creationId="{6C0BC6D9-7A9C-D4C1-8E6C-119E9F3F7C8D}"/>
          </ac:picMkLst>
        </pc:picChg>
        <pc:picChg chg="add del mod">
          <ac:chgData name="Feliciano de Melo Filho, Eugenio (STUDENTS)" userId="ce51a229-8c17-4ddf-b194-57652db486f2" providerId="ADAL" clId="{187B5AEB-8A34-4511-9C66-5C565C0C52F1}" dt="2024-10-30T09:38:13.160" v="121" actId="478"/>
          <ac:picMkLst>
            <pc:docMk/>
            <pc:sldMk cId="1105264871" sldId="440"/>
            <ac:picMk id="14" creationId="{DF21BA03-D1BE-72C8-59B5-3E9B8B8A03D0}"/>
          </ac:picMkLst>
        </pc:picChg>
        <pc:picChg chg="add del mod modCrop">
          <ac:chgData name="Feliciano de Melo Filho, Eugenio (STUDENTS)" userId="ce51a229-8c17-4ddf-b194-57652db486f2" providerId="ADAL" clId="{187B5AEB-8A34-4511-9C66-5C565C0C52F1}" dt="2024-10-30T09:48:49.152" v="159" actId="478"/>
          <ac:picMkLst>
            <pc:docMk/>
            <pc:sldMk cId="1105264871" sldId="440"/>
            <ac:picMk id="16" creationId="{CB941003-A124-6437-16DC-62BF5C733FB5}"/>
          </ac:picMkLst>
        </pc:picChg>
        <pc:picChg chg="add mod">
          <ac:chgData name="Feliciano de Melo Filho, Eugenio (STUDENTS)" userId="ce51a229-8c17-4ddf-b194-57652db486f2" providerId="ADAL" clId="{187B5AEB-8A34-4511-9C66-5C565C0C52F1}" dt="2024-10-30T09:49:31.741" v="161" actId="1076"/>
          <ac:picMkLst>
            <pc:docMk/>
            <pc:sldMk cId="1105264871" sldId="440"/>
            <ac:picMk id="19" creationId="{A23F2D19-F51C-ED71-1AF7-D903F38C3A6D}"/>
          </ac:picMkLst>
        </pc:picChg>
        <pc:picChg chg="add del mod">
          <ac:chgData name="Feliciano de Melo Filho, Eugenio (STUDENTS)" userId="ce51a229-8c17-4ddf-b194-57652db486f2" providerId="ADAL" clId="{187B5AEB-8A34-4511-9C66-5C565C0C52F1}" dt="2024-10-30T09:50:21.224" v="166" actId="478"/>
          <ac:picMkLst>
            <pc:docMk/>
            <pc:sldMk cId="1105264871" sldId="440"/>
            <ac:picMk id="1028" creationId="{1388062A-661B-D1CE-E3D6-ED925902C54D}"/>
          </ac:picMkLst>
        </pc:picChg>
      </pc:sldChg>
      <pc:sldChg chg="addSp delSp modSp add mod ord modNotesTx">
        <pc:chgData name="Feliciano de Melo Filho, Eugenio (STUDENTS)" userId="ce51a229-8c17-4ddf-b194-57652db486f2" providerId="ADAL" clId="{187B5AEB-8A34-4511-9C66-5C565C0C52F1}" dt="2024-10-30T20:01:25.678" v="1038" actId="20578"/>
        <pc:sldMkLst>
          <pc:docMk/>
          <pc:sldMk cId="2201303760" sldId="441"/>
        </pc:sldMkLst>
        <pc:spChg chg="add mod">
          <ac:chgData name="Feliciano de Melo Filho, Eugenio (STUDENTS)" userId="ce51a229-8c17-4ddf-b194-57652db486f2" providerId="ADAL" clId="{187B5AEB-8A34-4511-9C66-5C565C0C52F1}" dt="2024-10-30T10:37:51.509" v="473"/>
          <ac:spMkLst>
            <pc:docMk/>
            <pc:sldMk cId="2201303760" sldId="441"/>
            <ac:spMk id="2" creationId="{863FB424-6858-F659-D19E-660AE54D98C0}"/>
          </ac:spMkLst>
        </pc:spChg>
        <pc:spChg chg="del">
          <ac:chgData name="Feliciano de Melo Filho, Eugenio (STUDENTS)" userId="ce51a229-8c17-4ddf-b194-57652db486f2" providerId="ADAL" clId="{187B5AEB-8A34-4511-9C66-5C565C0C52F1}" dt="2024-10-30T09:56:00.913" v="189" actId="478"/>
          <ac:spMkLst>
            <pc:docMk/>
            <pc:sldMk cId="2201303760" sldId="441"/>
            <ac:spMk id="8" creationId="{AE6F3E16-EC9A-6F3A-5BB9-32BB36EF3D78}"/>
          </ac:spMkLst>
        </pc:spChg>
        <pc:picChg chg="del">
          <ac:chgData name="Feliciano de Melo Filho, Eugenio (STUDENTS)" userId="ce51a229-8c17-4ddf-b194-57652db486f2" providerId="ADAL" clId="{187B5AEB-8A34-4511-9C66-5C565C0C52F1}" dt="2024-10-30T09:51:48.282" v="176" actId="478"/>
          <ac:picMkLst>
            <pc:docMk/>
            <pc:sldMk cId="2201303760" sldId="441"/>
            <ac:picMk id="19" creationId="{60B1E427-DFCB-7B74-77F3-859961D625EE}"/>
          </ac:picMkLst>
        </pc:picChg>
        <pc:picChg chg="mod">
          <ac:chgData name="Feliciano de Melo Filho, Eugenio (STUDENTS)" userId="ce51a229-8c17-4ddf-b194-57652db486f2" providerId="ADAL" clId="{187B5AEB-8A34-4511-9C66-5C565C0C52F1}" dt="2024-10-30T09:51:52.087" v="177" actId="1076"/>
          <ac:picMkLst>
            <pc:docMk/>
            <pc:sldMk cId="2201303760" sldId="441"/>
            <ac:picMk id="1028" creationId="{048E3DAA-928B-C84A-8D03-A7F5CCCD7BB2}"/>
          </ac:picMkLst>
        </pc:picChg>
      </pc:sldChg>
      <pc:sldChg chg="addSp delSp modSp add mod modNotesTx">
        <pc:chgData name="Feliciano de Melo Filho, Eugenio (STUDENTS)" userId="ce51a229-8c17-4ddf-b194-57652db486f2" providerId="ADAL" clId="{187B5AEB-8A34-4511-9C66-5C565C0C52F1}" dt="2024-10-30T10:37:51.509" v="473"/>
        <pc:sldMkLst>
          <pc:docMk/>
          <pc:sldMk cId="654528048" sldId="442"/>
        </pc:sldMkLst>
        <pc:spChg chg="add mod">
          <ac:chgData name="Feliciano de Melo Filho, Eugenio (STUDENTS)" userId="ce51a229-8c17-4ddf-b194-57652db486f2" providerId="ADAL" clId="{187B5AEB-8A34-4511-9C66-5C565C0C52F1}" dt="2024-10-30T10:37:51.509" v="473"/>
          <ac:spMkLst>
            <pc:docMk/>
            <pc:sldMk cId="654528048" sldId="442"/>
            <ac:spMk id="2" creationId="{47089719-5B81-82F0-580F-360F155B6D3F}"/>
          </ac:spMkLst>
        </pc:spChg>
        <pc:spChg chg="del">
          <ac:chgData name="Feliciano de Melo Filho, Eugenio (STUDENTS)" userId="ce51a229-8c17-4ddf-b194-57652db486f2" providerId="ADAL" clId="{187B5AEB-8A34-4511-9C66-5C565C0C52F1}" dt="2024-10-30T09:55:54.562" v="187" actId="478"/>
          <ac:spMkLst>
            <pc:docMk/>
            <pc:sldMk cId="654528048" sldId="442"/>
            <ac:spMk id="8" creationId="{5E3E1979-55A4-B0BF-213D-907F83ED35FC}"/>
          </ac:spMkLst>
        </pc:spChg>
        <pc:picChg chg="del">
          <ac:chgData name="Feliciano de Melo Filho, Eugenio (STUDENTS)" userId="ce51a229-8c17-4ddf-b194-57652db486f2" providerId="ADAL" clId="{187B5AEB-8A34-4511-9C66-5C565C0C52F1}" dt="2024-10-30T09:49:49.324" v="163" actId="478"/>
          <ac:picMkLst>
            <pc:docMk/>
            <pc:sldMk cId="654528048" sldId="442"/>
            <ac:picMk id="19" creationId="{A47CF01D-47A6-7560-30FC-4771AC71DDBC}"/>
          </ac:picMkLst>
        </pc:picChg>
        <pc:picChg chg="mod">
          <ac:chgData name="Feliciano de Melo Filho, Eugenio (STUDENTS)" userId="ce51a229-8c17-4ddf-b194-57652db486f2" providerId="ADAL" clId="{187B5AEB-8A34-4511-9C66-5C565C0C52F1}" dt="2024-10-30T09:50:09.958" v="165" actId="1076"/>
          <ac:picMkLst>
            <pc:docMk/>
            <pc:sldMk cId="654528048" sldId="442"/>
            <ac:picMk id="1028" creationId="{3E7C92FB-95B2-3517-3112-6ECCE9C3790F}"/>
          </ac:picMkLst>
        </pc:picChg>
      </pc:sldChg>
      <pc:sldChg chg="addSp delSp modSp add mod ord modNotesTx">
        <pc:chgData name="Feliciano de Melo Filho, Eugenio (STUDENTS)" userId="ce51a229-8c17-4ddf-b194-57652db486f2" providerId="ADAL" clId="{187B5AEB-8A34-4511-9C66-5C565C0C52F1}" dt="2024-10-30T10:37:51.509" v="473"/>
        <pc:sldMkLst>
          <pc:docMk/>
          <pc:sldMk cId="469973140" sldId="443"/>
        </pc:sldMkLst>
        <pc:spChg chg="mod">
          <ac:chgData name="Feliciano de Melo Filho, Eugenio (STUDENTS)" userId="ce51a229-8c17-4ddf-b194-57652db486f2" providerId="ADAL" clId="{187B5AEB-8A34-4511-9C66-5C565C0C52F1}" dt="2024-10-30T10:37:51.509" v="473"/>
          <ac:spMkLst>
            <pc:docMk/>
            <pc:sldMk cId="469973140" sldId="443"/>
            <ac:spMk id="2" creationId="{2A302C66-1A19-0E55-CBBF-033314BFEFFA}"/>
          </ac:spMkLst>
        </pc:spChg>
        <pc:spChg chg="del mod">
          <ac:chgData name="Feliciano de Melo Filho, Eugenio (STUDENTS)" userId="ce51a229-8c17-4ddf-b194-57652db486f2" providerId="ADAL" clId="{187B5AEB-8A34-4511-9C66-5C565C0C52F1}" dt="2024-10-30T10:00:43.701" v="198"/>
          <ac:spMkLst>
            <pc:docMk/>
            <pc:sldMk cId="469973140" sldId="443"/>
            <ac:spMk id="4" creationId="{8EF0FD03-C277-5720-34AF-94BD2417D680}"/>
          </ac:spMkLst>
        </pc:spChg>
        <pc:spChg chg="add mod">
          <ac:chgData name="Feliciano de Melo Filho, Eugenio (STUDENTS)" userId="ce51a229-8c17-4ddf-b194-57652db486f2" providerId="ADAL" clId="{187B5AEB-8A34-4511-9C66-5C565C0C52F1}" dt="2024-10-30T10:05:32.210" v="274" actId="403"/>
          <ac:spMkLst>
            <pc:docMk/>
            <pc:sldMk cId="469973140" sldId="443"/>
            <ac:spMk id="6" creationId="{52F914EF-E697-E0FD-B886-FE6E4D541C1B}"/>
          </ac:spMkLst>
        </pc:spChg>
        <pc:spChg chg="mod">
          <ac:chgData name="Feliciano de Melo Filho, Eugenio (STUDENTS)" userId="ce51a229-8c17-4ddf-b194-57652db486f2" providerId="ADAL" clId="{187B5AEB-8A34-4511-9C66-5C565C0C52F1}" dt="2024-10-30T09:58:44.440" v="196"/>
          <ac:spMkLst>
            <pc:docMk/>
            <pc:sldMk cId="469973140" sldId="443"/>
            <ac:spMk id="10242" creationId="{61DAE6F7-0E4E-BDA2-B714-5453D7AE2B57}"/>
          </ac:spMkLst>
        </pc:spChg>
        <pc:picChg chg="add mod">
          <ac:chgData name="Feliciano de Melo Filho, Eugenio (STUDENTS)" userId="ce51a229-8c17-4ddf-b194-57652db486f2" providerId="ADAL" clId="{187B5AEB-8A34-4511-9C66-5C565C0C52F1}" dt="2024-10-30T10:02:22.295" v="206" actId="1076"/>
          <ac:picMkLst>
            <pc:docMk/>
            <pc:sldMk cId="469973140" sldId="443"/>
            <ac:picMk id="5" creationId="{01809C18-6CB3-127D-FA78-6604FBE52CF1}"/>
          </ac:picMkLst>
        </pc:picChg>
        <pc:picChg chg="del">
          <ac:chgData name="Feliciano de Melo Filho, Eugenio (STUDENTS)" userId="ce51a229-8c17-4ddf-b194-57652db486f2" providerId="ADAL" clId="{187B5AEB-8A34-4511-9C66-5C565C0C52F1}" dt="2024-10-30T09:58:26.055" v="194" actId="478"/>
          <ac:picMkLst>
            <pc:docMk/>
            <pc:sldMk cId="469973140" sldId="443"/>
            <ac:picMk id="1028" creationId="{991B145B-BB74-6265-2763-AAC2CE090A80}"/>
          </ac:picMkLst>
        </pc:picChg>
      </pc:sldChg>
      <pc:sldChg chg="modSp add modNotesTx">
        <pc:chgData name="Feliciano de Melo Filho, Eugenio (STUDENTS)" userId="ce51a229-8c17-4ddf-b194-57652db486f2" providerId="ADAL" clId="{187B5AEB-8A34-4511-9C66-5C565C0C52F1}" dt="2024-10-30T10:37:51.509" v="473"/>
        <pc:sldMkLst>
          <pc:docMk/>
          <pc:sldMk cId="3442227530" sldId="444"/>
        </pc:sldMkLst>
        <pc:spChg chg="mod">
          <ac:chgData name="Feliciano de Melo Filho, Eugenio (STUDENTS)" userId="ce51a229-8c17-4ddf-b194-57652db486f2" providerId="ADAL" clId="{187B5AEB-8A34-4511-9C66-5C565C0C52F1}" dt="2024-10-30T10:37:51.509" v="473"/>
          <ac:spMkLst>
            <pc:docMk/>
            <pc:sldMk cId="3442227530" sldId="444"/>
            <ac:spMk id="2" creationId="{E4F00488-D9C3-7349-A224-9787F4BCA3F0}"/>
          </ac:spMkLst>
        </pc:spChg>
        <pc:picChg chg="mod">
          <ac:chgData name="Feliciano de Melo Filho, Eugenio (STUDENTS)" userId="ce51a229-8c17-4ddf-b194-57652db486f2" providerId="ADAL" clId="{187B5AEB-8A34-4511-9C66-5C565C0C52F1}" dt="2024-10-30T10:08:44.968" v="320" actId="14826"/>
          <ac:picMkLst>
            <pc:docMk/>
            <pc:sldMk cId="3442227530" sldId="444"/>
            <ac:picMk id="5" creationId="{1AF7DBC1-966C-5007-D500-CEFAF1B4BE1E}"/>
          </ac:picMkLst>
        </pc:picChg>
      </pc:sldChg>
      <pc:sldChg chg="addSp delSp modSp add mod modNotesTx">
        <pc:chgData name="Feliciano de Melo Filho, Eugenio (STUDENTS)" userId="ce51a229-8c17-4ddf-b194-57652db486f2" providerId="ADAL" clId="{187B5AEB-8A34-4511-9C66-5C565C0C52F1}" dt="2024-10-30T19:31:36.710" v="959" actId="732"/>
        <pc:sldMkLst>
          <pc:docMk/>
          <pc:sldMk cId="2138678600" sldId="445"/>
        </pc:sldMkLst>
        <pc:spChg chg="mod">
          <ac:chgData name="Feliciano de Melo Filho, Eugenio (STUDENTS)" userId="ce51a229-8c17-4ddf-b194-57652db486f2" providerId="ADAL" clId="{187B5AEB-8A34-4511-9C66-5C565C0C52F1}" dt="2024-10-30T10:37:51.509" v="473"/>
          <ac:spMkLst>
            <pc:docMk/>
            <pc:sldMk cId="2138678600" sldId="445"/>
            <ac:spMk id="2" creationId="{5F007DA0-98C9-4C08-3880-9F39D5111DFB}"/>
          </ac:spMkLst>
        </pc:spChg>
        <pc:spChg chg="mod">
          <ac:chgData name="Feliciano de Melo Filho, Eugenio (STUDENTS)" userId="ce51a229-8c17-4ddf-b194-57652db486f2" providerId="ADAL" clId="{187B5AEB-8A34-4511-9C66-5C565C0C52F1}" dt="2024-10-30T10:14:42.464" v="328" actId="108"/>
          <ac:spMkLst>
            <pc:docMk/>
            <pc:sldMk cId="2138678600" sldId="445"/>
            <ac:spMk id="6" creationId="{E6AB36BB-12EC-4724-6804-F8F91554EACC}"/>
          </ac:spMkLst>
        </pc:spChg>
        <pc:spChg chg="mod">
          <ac:chgData name="Feliciano de Melo Filho, Eugenio (STUDENTS)" userId="ce51a229-8c17-4ddf-b194-57652db486f2" providerId="ADAL" clId="{187B5AEB-8A34-4511-9C66-5C565C0C52F1}" dt="2024-10-30T10:13:19.647" v="324"/>
          <ac:spMkLst>
            <pc:docMk/>
            <pc:sldMk cId="2138678600" sldId="445"/>
            <ac:spMk id="10242" creationId="{527F9AA1-5E92-B220-44AE-7B7D21F50C63}"/>
          </ac:spMkLst>
        </pc:spChg>
        <pc:grpChg chg="del mod">
          <ac:chgData name="Feliciano de Melo Filho, Eugenio (STUDENTS)" userId="ce51a229-8c17-4ddf-b194-57652db486f2" providerId="ADAL" clId="{187B5AEB-8A34-4511-9C66-5C565C0C52F1}" dt="2024-10-30T19:29:24.103" v="951" actId="478"/>
          <ac:grpSpMkLst>
            <pc:docMk/>
            <pc:sldMk cId="2138678600" sldId="445"/>
            <ac:grpSpMk id="7" creationId="{C9E1DCD3-A09B-31E4-6E38-4F530C9D83FB}"/>
          </ac:grpSpMkLst>
        </pc:grpChg>
        <pc:picChg chg="add del mod">
          <ac:chgData name="Feliciano de Melo Filho, Eugenio (STUDENTS)" userId="ce51a229-8c17-4ddf-b194-57652db486f2" providerId="ADAL" clId="{187B5AEB-8A34-4511-9C66-5C565C0C52F1}" dt="2024-10-30T19:29:26.331" v="952" actId="478"/>
          <ac:picMkLst>
            <pc:docMk/>
            <pc:sldMk cId="2138678600" sldId="445"/>
            <ac:picMk id="5" creationId="{F36E2243-909C-DB02-6116-4F9D007CEE4D}"/>
          </ac:picMkLst>
        </pc:picChg>
        <pc:picChg chg="add mod modCrop">
          <ac:chgData name="Feliciano de Melo Filho, Eugenio (STUDENTS)" userId="ce51a229-8c17-4ddf-b194-57652db486f2" providerId="ADAL" clId="{187B5AEB-8A34-4511-9C66-5C565C0C52F1}" dt="2024-10-30T19:31:36.710" v="959" actId="732"/>
          <ac:picMkLst>
            <pc:docMk/>
            <pc:sldMk cId="2138678600" sldId="445"/>
            <ac:picMk id="9" creationId="{3A5C38B8-2A12-2ED9-D2E8-C0C1C44D1F09}"/>
          </ac:picMkLst>
        </pc:picChg>
        <pc:inkChg chg="add mod">
          <ac:chgData name="Feliciano de Melo Filho, Eugenio (STUDENTS)" userId="ce51a229-8c17-4ddf-b194-57652db486f2" providerId="ADAL" clId="{187B5AEB-8A34-4511-9C66-5C565C0C52F1}" dt="2024-10-30T12:49:59.333" v="911"/>
          <ac:inkMkLst>
            <pc:docMk/>
            <pc:sldMk cId="2138678600" sldId="445"/>
            <ac:inkMk id="3" creationId="{93655316-216E-7CB3-8292-FA4EE19F647A}"/>
          </ac:inkMkLst>
        </pc:inkChg>
        <pc:inkChg chg="add mod">
          <ac:chgData name="Feliciano de Melo Filho, Eugenio (STUDENTS)" userId="ce51a229-8c17-4ddf-b194-57652db486f2" providerId="ADAL" clId="{187B5AEB-8A34-4511-9C66-5C565C0C52F1}" dt="2024-10-30T12:49:59.333" v="911"/>
          <ac:inkMkLst>
            <pc:docMk/>
            <pc:sldMk cId="2138678600" sldId="445"/>
            <ac:inkMk id="4" creationId="{D9A457C6-CD85-2397-FFF1-50587C413DCA}"/>
          </ac:inkMkLst>
        </pc:inkChg>
      </pc:sldChg>
      <pc:sldChg chg="addSp delSp modSp add mod modNotesTx">
        <pc:chgData name="Feliciano de Melo Filho, Eugenio (STUDENTS)" userId="ce51a229-8c17-4ddf-b194-57652db486f2" providerId="ADAL" clId="{187B5AEB-8A34-4511-9C66-5C565C0C52F1}" dt="2024-10-31T07:29:26.722" v="1279" actId="13926"/>
        <pc:sldMkLst>
          <pc:docMk/>
          <pc:sldMk cId="109627713" sldId="446"/>
        </pc:sldMkLst>
        <pc:spChg chg="mod">
          <ac:chgData name="Feliciano de Melo Filho, Eugenio (STUDENTS)" userId="ce51a229-8c17-4ddf-b194-57652db486f2" providerId="ADAL" clId="{187B5AEB-8A34-4511-9C66-5C565C0C52F1}" dt="2024-10-30T10:37:51.509" v="473"/>
          <ac:spMkLst>
            <pc:docMk/>
            <pc:sldMk cId="109627713" sldId="446"/>
            <ac:spMk id="2" creationId="{09057BD9-C121-6C09-32D5-32E299A54D19}"/>
          </ac:spMkLst>
        </pc:spChg>
        <pc:spChg chg="add mod">
          <ac:chgData name="Feliciano de Melo Filho, Eugenio (STUDENTS)" userId="ce51a229-8c17-4ddf-b194-57652db486f2" providerId="ADAL" clId="{187B5AEB-8A34-4511-9C66-5C565C0C52F1}" dt="2024-10-30T12:52:56.629" v="940" actId="113"/>
          <ac:spMkLst>
            <pc:docMk/>
            <pc:sldMk cId="109627713" sldId="446"/>
            <ac:spMk id="3" creationId="{272FC545-BFEF-BB4B-B418-B67DF103F15B}"/>
          </ac:spMkLst>
        </pc:spChg>
        <pc:spChg chg="add">
          <ac:chgData name="Feliciano de Melo Filho, Eugenio (STUDENTS)" userId="ce51a229-8c17-4ddf-b194-57652db486f2" providerId="ADAL" clId="{187B5AEB-8A34-4511-9C66-5C565C0C52F1}" dt="2024-10-30T10:27:54.336" v="420"/>
          <ac:spMkLst>
            <pc:docMk/>
            <pc:sldMk cId="109627713" sldId="446"/>
            <ac:spMk id="3" creationId="{CF7847C4-B540-66BD-CB2D-73875BC9F071}"/>
          </ac:spMkLst>
        </pc:spChg>
        <pc:spChg chg="add">
          <ac:chgData name="Feliciano de Melo Filho, Eugenio (STUDENTS)" userId="ce51a229-8c17-4ddf-b194-57652db486f2" providerId="ADAL" clId="{187B5AEB-8A34-4511-9C66-5C565C0C52F1}" dt="2024-10-30T10:28:04.471" v="421"/>
          <ac:spMkLst>
            <pc:docMk/>
            <pc:sldMk cId="109627713" sldId="446"/>
            <ac:spMk id="4" creationId="{0456D572-3A55-BE6D-16FD-1A335C30DE61}"/>
          </ac:spMkLst>
        </pc:spChg>
        <pc:spChg chg="mod">
          <ac:chgData name="Feliciano de Melo Filho, Eugenio (STUDENTS)" userId="ce51a229-8c17-4ddf-b194-57652db486f2" providerId="ADAL" clId="{187B5AEB-8A34-4511-9C66-5C565C0C52F1}" dt="2024-10-31T07:29:26.722" v="1279" actId="13926"/>
          <ac:spMkLst>
            <pc:docMk/>
            <pc:sldMk cId="109627713" sldId="446"/>
            <ac:spMk id="6" creationId="{C648BFF5-9BA8-ACCD-6621-0302E0E9E36F}"/>
          </ac:spMkLst>
        </pc:spChg>
        <pc:spChg chg="mod">
          <ac:chgData name="Feliciano de Melo Filho, Eugenio (STUDENTS)" userId="ce51a229-8c17-4ddf-b194-57652db486f2" providerId="ADAL" clId="{187B5AEB-8A34-4511-9C66-5C565C0C52F1}" dt="2024-10-30T10:27:19.555" v="419"/>
          <ac:spMkLst>
            <pc:docMk/>
            <pc:sldMk cId="109627713" sldId="446"/>
            <ac:spMk id="10242" creationId="{778D0668-6748-E65B-2E4C-4E83FB7FC5B0}"/>
          </ac:spMkLst>
        </pc:spChg>
        <pc:picChg chg="del">
          <ac:chgData name="Feliciano de Melo Filho, Eugenio (STUDENTS)" userId="ce51a229-8c17-4ddf-b194-57652db486f2" providerId="ADAL" clId="{187B5AEB-8A34-4511-9C66-5C565C0C52F1}" dt="2024-10-30T10:17:34.513" v="341" actId="478"/>
          <ac:picMkLst>
            <pc:docMk/>
            <pc:sldMk cId="109627713" sldId="446"/>
            <ac:picMk id="5" creationId="{D64D61DA-8464-3CB0-5836-98D70774D025}"/>
          </ac:picMkLst>
        </pc:picChg>
      </pc:sldChg>
      <pc:sldChg chg="addSp delSp modSp add mod modNotesTx">
        <pc:chgData name="Feliciano de Melo Filho, Eugenio (STUDENTS)" userId="ce51a229-8c17-4ddf-b194-57652db486f2" providerId="ADAL" clId="{187B5AEB-8A34-4511-9C66-5C565C0C52F1}" dt="2024-10-30T20:04:20.017" v="1047" actId="20577"/>
        <pc:sldMkLst>
          <pc:docMk/>
          <pc:sldMk cId="1524549726" sldId="447"/>
        </pc:sldMkLst>
        <pc:spChg chg="mod">
          <ac:chgData name="Feliciano de Melo Filho, Eugenio (STUDENTS)" userId="ce51a229-8c17-4ddf-b194-57652db486f2" providerId="ADAL" clId="{187B5AEB-8A34-4511-9C66-5C565C0C52F1}" dt="2024-10-30T10:37:51.509" v="473"/>
          <ac:spMkLst>
            <pc:docMk/>
            <pc:sldMk cId="1524549726" sldId="447"/>
            <ac:spMk id="2" creationId="{8B46233A-FD45-AE34-766D-6C477C1DEDBF}"/>
          </ac:spMkLst>
        </pc:spChg>
        <pc:spChg chg="add mod">
          <ac:chgData name="Feliciano de Melo Filho, Eugenio (STUDENTS)" userId="ce51a229-8c17-4ddf-b194-57652db486f2" providerId="ADAL" clId="{187B5AEB-8A34-4511-9C66-5C565C0C52F1}" dt="2024-10-30T10:38:12.184" v="476" actId="1076"/>
          <ac:spMkLst>
            <pc:docMk/>
            <pc:sldMk cId="1524549726" sldId="447"/>
            <ac:spMk id="4" creationId="{12E7E565-99D3-784F-8DBC-8969114512B1}"/>
          </ac:spMkLst>
        </pc:spChg>
        <pc:spChg chg="del">
          <ac:chgData name="Feliciano de Melo Filho, Eugenio (STUDENTS)" userId="ce51a229-8c17-4ddf-b194-57652db486f2" providerId="ADAL" clId="{187B5AEB-8A34-4511-9C66-5C565C0C52F1}" dt="2024-10-30T10:35:01.679" v="440" actId="478"/>
          <ac:spMkLst>
            <pc:docMk/>
            <pc:sldMk cId="1524549726" sldId="447"/>
            <ac:spMk id="6" creationId="{541F8179-B858-2676-9E04-E47DF3AA5B12}"/>
          </ac:spMkLst>
        </pc:spChg>
        <pc:spChg chg="mod">
          <ac:chgData name="Feliciano de Melo Filho, Eugenio (STUDENTS)" userId="ce51a229-8c17-4ddf-b194-57652db486f2" providerId="ADAL" clId="{187B5AEB-8A34-4511-9C66-5C565C0C52F1}" dt="2024-10-30T10:31:35.138" v="439"/>
          <ac:spMkLst>
            <pc:docMk/>
            <pc:sldMk cId="1524549726" sldId="447"/>
            <ac:spMk id="10242" creationId="{64A47B34-E5AB-7DA9-E09F-4A866485BFB3}"/>
          </ac:spMkLst>
        </pc:spChg>
        <pc:grpChg chg="add del mod">
          <ac:chgData name="Feliciano de Melo Filho, Eugenio (STUDENTS)" userId="ce51a229-8c17-4ddf-b194-57652db486f2" providerId="ADAL" clId="{187B5AEB-8A34-4511-9C66-5C565C0C52F1}" dt="2024-10-30T19:39:10.422" v="1021" actId="478"/>
          <ac:grpSpMkLst>
            <pc:docMk/>
            <pc:sldMk cId="1524549726" sldId="447"/>
            <ac:grpSpMk id="12" creationId="{D2C7028E-C119-8BB6-E0E9-F81BAE46CF93}"/>
          </ac:grpSpMkLst>
        </pc:grpChg>
        <pc:picChg chg="add mod">
          <ac:chgData name="Feliciano de Melo Filho, Eugenio (STUDENTS)" userId="ce51a229-8c17-4ddf-b194-57652db486f2" providerId="ADAL" clId="{187B5AEB-8A34-4511-9C66-5C565C0C52F1}" dt="2024-10-30T12:41:47.533" v="878" actId="1076"/>
          <ac:picMkLst>
            <pc:docMk/>
            <pc:sldMk cId="1524549726" sldId="447"/>
            <ac:picMk id="3" creationId="{3A8F5DB7-2222-8703-4D12-FD6DC2679A82}"/>
          </ac:picMkLst>
        </pc:picChg>
        <pc:picChg chg="add mod modCrop">
          <ac:chgData name="Feliciano de Melo Filho, Eugenio (STUDENTS)" userId="ce51a229-8c17-4ddf-b194-57652db486f2" providerId="ADAL" clId="{187B5AEB-8A34-4511-9C66-5C565C0C52F1}" dt="2024-10-30T19:39:00.378" v="1020" actId="164"/>
          <ac:picMkLst>
            <pc:docMk/>
            <pc:sldMk cId="1524549726" sldId="447"/>
            <ac:picMk id="6" creationId="{B41CED0D-00A1-F015-0724-7B21D28B8EEE}"/>
          </ac:picMkLst>
        </pc:picChg>
        <pc:picChg chg="add mod modCrop">
          <ac:chgData name="Feliciano de Melo Filho, Eugenio (STUDENTS)" userId="ce51a229-8c17-4ddf-b194-57652db486f2" providerId="ADAL" clId="{187B5AEB-8A34-4511-9C66-5C565C0C52F1}" dt="2024-10-30T19:39:00.378" v="1020" actId="164"/>
          <ac:picMkLst>
            <pc:docMk/>
            <pc:sldMk cId="1524549726" sldId="447"/>
            <ac:picMk id="9" creationId="{4FF13931-1052-0AA9-1FDF-DBDF61095D7B}"/>
          </ac:picMkLst>
        </pc:picChg>
        <pc:cxnChg chg="add mod">
          <ac:chgData name="Feliciano de Melo Filho, Eugenio (STUDENTS)" userId="ce51a229-8c17-4ddf-b194-57652db486f2" providerId="ADAL" clId="{187B5AEB-8A34-4511-9C66-5C565C0C52F1}" dt="2024-10-30T10:39:52.824" v="483" actId="208"/>
          <ac:cxnSpMkLst>
            <pc:docMk/>
            <pc:sldMk cId="1524549726" sldId="447"/>
            <ac:cxnSpMk id="7" creationId="{4ADE88BB-1419-E8A4-3019-7021F10B7AF7}"/>
          </ac:cxnSpMkLst>
        </pc:cxnChg>
        <pc:cxnChg chg="add mod">
          <ac:chgData name="Feliciano de Melo Filho, Eugenio (STUDENTS)" userId="ce51a229-8c17-4ddf-b194-57652db486f2" providerId="ADAL" clId="{187B5AEB-8A34-4511-9C66-5C565C0C52F1}" dt="2024-10-30T10:40:14.455" v="486" actId="208"/>
          <ac:cxnSpMkLst>
            <pc:docMk/>
            <pc:sldMk cId="1524549726" sldId="447"/>
            <ac:cxnSpMk id="10" creationId="{2A033EA5-BA66-BB7B-7920-76F42AD76D78}"/>
          </ac:cxnSpMkLst>
        </pc:cxnChg>
        <pc:cxnChg chg="add mod">
          <ac:chgData name="Feliciano de Melo Filho, Eugenio (STUDENTS)" userId="ce51a229-8c17-4ddf-b194-57652db486f2" providerId="ADAL" clId="{187B5AEB-8A34-4511-9C66-5C565C0C52F1}" dt="2024-10-30T10:40:42.557" v="489" actId="208"/>
          <ac:cxnSpMkLst>
            <pc:docMk/>
            <pc:sldMk cId="1524549726" sldId="447"/>
            <ac:cxnSpMk id="11" creationId="{36172529-45A9-9573-CE0B-F3EB60FC71CB}"/>
          </ac:cxnSpMkLst>
        </pc:cxnChg>
      </pc:sldChg>
      <pc:sldChg chg="addSp delSp modSp add mod modNotesTx">
        <pc:chgData name="Feliciano de Melo Filho, Eugenio (STUDENTS)" userId="ce51a229-8c17-4ddf-b194-57652db486f2" providerId="ADAL" clId="{187B5AEB-8A34-4511-9C66-5C565C0C52F1}" dt="2024-10-31T07:50:43.266" v="1345" actId="1037"/>
        <pc:sldMkLst>
          <pc:docMk/>
          <pc:sldMk cId="4287534274" sldId="448"/>
        </pc:sldMkLst>
        <pc:spChg chg="mod">
          <ac:chgData name="Feliciano de Melo Filho, Eugenio (STUDENTS)" userId="ce51a229-8c17-4ddf-b194-57652db486f2" providerId="ADAL" clId="{187B5AEB-8A34-4511-9C66-5C565C0C52F1}" dt="2024-10-30T12:37:59.597" v="850" actId="207"/>
          <ac:spMkLst>
            <pc:docMk/>
            <pc:sldMk cId="4287534274" sldId="448"/>
            <ac:spMk id="4" creationId="{6D760EBF-D5C6-74D4-1D87-C3613B8E7912}"/>
          </ac:spMkLst>
        </pc:spChg>
        <pc:spChg chg="add mod">
          <ac:chgData name="Feliciano de Melo Filho, Eugenio (STUDENTS)" userId="ce51a229-8c17-4ddf-b194-57652db486f2" providerId="ADAL" clId="{187B5AEB-8A34-4511-9C66-5C565C0C52F1}" dt="2024-10-31T07:50:43.266" v="1345" actId="1037"/>
          <ac:spMkLst>
            <pc:docMk/>
            <pc:sldMk cId="4287534274" sldId="448"/>
            <ac:spMk id="16" creationId="{27C7E779-DC76-6296-5410-61652378DD64}"/>
          </ac:spMkLst>
        </pc:spChg>
        <pc:spChg chg="mod">
          <ac:chgData name="Feliciano de Melo Filho, Eugenio (STUDENTS)" userId="ce51a229-8c17-4ddf-b194-57652db486f2" providerId="ADAL" clId="{187B5AEB-8A34-4511-9C66-5C565C0C52F1}" dt="2024-10-30T12:36:13.057" v="812" actId="122"/>
          <ac:spMkLst>
            <pc:docMk/>
            <pc:sldMk cId="4287534274" sldId="448"/>
            <ac:spMk id="10242" creationId="{790A3D57-13DD-5152-259B-3A65D236560E}"/>
          </ac:spMkLst>
        </pc:spChg>
        <pc:grpChg chg="add mod">
          <ac:chgData name="Feliciano de Melo Filho, Eugenio (STUDENTS)" userId="ce51a229-8c17-4ddf-b194-57652db486f2" providerId="ADAL" clId="{187B5AEB-8A34-4511-9C66-5C565C0C52F1}" dt="2024-10-30T19:39:27.619" v="1023" actId="1076"/>
          <ac:grpSpMkLst>
            <pc:docMk/>
            <pc:sldMk cId="4287534274" sldId="448"/>
            <ac:grpSpMk id="3" creationId="{6C4BA776-CDA2-096A-1785-223E9DE15EF9}"/>
          </ac:grpSpMkLst>
        </pc:grpChg>
        <pc:grpChg chg="del mod">
          <ac:chgData name="Feliciano de Melo Filho, Eugenio (STUDENTS)" userId="ce51a229-8c17-4ddf-b194-57652db486f2" providerId="ADAL" clId="{187B5AEB-8A34-4511-9C66-5C565C0C52F1}" dt="2024-10-31T07:46:09.778" v="1280" actId="478"/>
          <ac:grpSpMkLst>
            <pc:docMk/>
            <pc:sldMk cId="4287534274" sldId="448"/>
            <ac:grpSpMk id="15" creationId="{F11DEC98-02AE-3467-14A1-A5D2E96F55E7}"/>
          </ac:grpSpMkLst>
        </pc:grpChg>
        <pc:picChg chg="del">
          <ac:chgData name="Feliciano de Melo Filho, Eugenio (STUDENTS)" userId="ce51a229-8c17-4ddf-b194-57652db486f2" providerId="ADAL" clId="{187B5AEB-8A34-4511-9C66-5C565C0C52F1}" dt="2024-10-30T12:36:21.159" v="813" actId="478"/>
          <ac:picMkLst>
            <pc:docMk/>
            <pc:sldMk cId="4287534274" sldId="448"/>
            <ac:picMk id="3" creationId="{9170CF90-BEA9-5448-3326-80CCFE21AC7B}"/>
          </ac:picMkLst>
        </pc:picChg>
        <pc:picChg chg="add mod ord">
          <ac:chgData name="Feliciano de Melo Filho, Eugenio (STUDENTS)" userId="ce51a229-8c17-4ddf-b194-57652db486f2" providerId="ADAL" clId="{187B5AEB-8A34-4511-9C66-5C565C0C52F1}" dt="2024-10-30T12:41:38.125" v="877" actId="1076"/>
          <ac:picMkLst>
            <pc:docMk/>
            <pc:sldMk cId="4287534274" sldId="448"/>
            <ac:picMk id="5" creationId="{C55D87C5-23FA-166C-9EF1-D26B1D67E1D3}"/>
          </ac:picMkLst>
        </pc:picChg>
        <pc:picChg chg="mod">
          <ac:chgData name="Feliciano de Melo Filho, Eugenio (STUDENTS)" userId="ce51a229-8c17-4ddf-b194-57652db486f2" providerId="ADAL" clId="{187B5AEB-8A34-4511-9C66-5C565C0C52F1}" dt="2024-10-30T19:39:20.355" v="1022"/>
          <ac:picMkLst>
            <pc:docMk/>
            <pc:sldMk cId="4287534274" sldId="448"/>
            <ac:picMk id="6" creationId="{961CB6F3-B798-85B1-866B-BCC36C287D04}"/>
          </ac:picMkLst>
        </pc:picChg>
        <pc:picChg chg="mod">
          <ac:chgData name="Feliciano de Melo Filho, Eugenio (STUDENTS)" userId="ce51a229-8c17-4ddf-b194-57652db486f2" providerId="ADAL" clId="{187B5AEB-8A34-4511-9C66-5C565C0C52F1}" dt="2024-10-30T19:39:20.355" v="1022"/>
          <ac:picMkLst>
            <pc:docMk/>
            <pc:sldMk cId="4287534274" sldId="448"/>
            <ac:picMk id="8" creationId="{6B45F462-32B5-7385-630B-C94F9D6D4CEC}"/>
          </ac:picMkLst>
        </pc:picChg>
        <pc:inkChg chg="add mod">
          <ac:chgData name="Feliciano de Melo Filho, Eugenio (STUDENTS)" userId="ce51a229-8c17-4ddf-b194-57652db486f2" providerId="ADAL" clId="{187B5AEB-8A34-4511-9C66-5C565C0C52F1}" dt="2024-10-30T22:58:33.754" v="1269"/>
          <ac:inkMkLst>
            <pc:docMk/>
            <pc:sldMk cId="4287534274" sldId="448"/>
            <ac:inkMk id="9" creationId="{63CFE9EB-6150-A957-1AD6-DBA85893BD0E}"/>
          </ac:inkMkLst>
        </pc:inkChg>
        <pc:inkChg chg="add mod">
          <ac:chgData name="Feliciano de Melo Filho, Eugenio (STUDENTS)" userId="ce51a229-8c17-4ddf-b194-57652db486f2" providerId="ADAL" clId="{187B5AEB-8A34-4511-9C66-5C565C0C52F1}" dt="2024-10-30T22:58:33.754" v="1269"/>
          <ac:inkMkLst>
            <pc:docMk/>
            <pc:sldMk cId="4287534274" sldId="448"/>
            <ac:inkMk id="12" creationId="{42307857-BF4F-F388-BF9B-4860375558A8}"/>
          </ac:inkMkLst>
        </pc:inkChg>
        <pc:inkChg chg="add mod">
          <ac:chgData name="Feliciano de Melo Filho, Eugenio (STUDENTS)" userId="ce51a229-8c17-4ddf-b194-57652db486f2" providerId="ADAL" clId="{187B5AEB-8A34-4511-9C66-5C565C0C52F1}" dt="2024-10-30T22:58:33.754" v="1269"/>
          <ac:inkMkLst>
            <pc:docMk/>
            <pc:sldMk cId="4287534274" sldId="448"/>
            <ac:inkMk id="13" creationId="{63E753AA-A78F-7669-7076-D8E4BDA7D71F}"/>
          </ac:inkMkLst>
        </pc:inkChg>
        <pc:inkChg chg="add mod">
          <ac:chgData name="Feliciano de Melo Filho, Eugenio (STUDENTS)" userId="ce51a229-8c17-4ddf-b194-57652db486f2" providerId="ADAL" clId="{187B5AEB-8A34-4511-9C66-5C565C0C52F1}" dt="2024-10-30T22:58:33.754" v="1269"/>
          <ac:inkMkLst>
            <pc:docMk/>
            <pc:sldMk cId="4287534274" sldId="448"/>
            <ac:inkMk id="14" creationId="{15AD30F8-31CE-E7D1-A2BC-FBB159108432}"/>
          </ac:inkMkLst>
        </pc:inkChg>
        <pc:cxnChg chg="mod">
          <ac:chgData name="Feliciano de Melo Filho, Eugenio (STUDENTS)" userId="ce51a229-8c17-4ddf-b194-57652db486f2" providerId="ADAL" clId="{187B5AEB-8A34-4511-9C66-5C565C0C52F1}" dt="2024-10-30T12:38:28.722" v="851" actId="208"/>
          <ac:cxnSpMkLst>
            <pc:docMk/>
            <pc:sldMk cId="4287534274" sldId="448"/>
            <ac:cxnSpMk id="11" creationId="{7C2177CD-9DE5-B50A-03F7-86AC6A0D7E30}"/>
          </ac:cxnSpMkLst>
        </pc:cxnChg>
      </pc:sldChg>
      <pc:sldChg chg="addSp delSp modSp add mod modNotesTx">
        <pc:chgData name="Feliciano de Melo Filho, Eugenio (STUDENTS)" userId="ce51a229-8c17-4ddf-b194-57652db486f2" providerId="ADAL" clId="{187B5AEB-8A34-4511-9C66-5C565C0C52F1}" dt="2024-10-30T19:39:44.298" v="1025" actId="1076"/>
        <pc:sldMkLst>
          <pc:docMk/>
          <pc:sldMk cId="2430257288" sldId="449"/>
        </pc:sldMkLst>
        <pc:spChg chg="mod">
          <ac:chgData name="Feliciano de Melo Filho, Eugenio (STUDENTS)" userId="ce51a229-8c17-4ddf-b194-57652db486f2" providerId="ADAL" clId="{187B5AEB-8A34-4511-9C66-5C565C0C52F1}" dt="2024-10-30T12:40:10.011" v="860"/>
          <ac:spMkLst>
            <pc:docMk/>
            <pc:sldMk cId="2430257288" sldId="449"/>
            <ac:spMk id="10242" creationId="{405AA2F0-431F-1A26-DF2D-BAB9603E910A}"/>
          </ac:spMkLst>
        </pc:spChg>
        <pc:grpChg chg="add mod">
          <ac:chgData name="Feliciano de Melo Filho, Eugenio (STUDENTS)" userId="ce51a229-8c17-4ddf-b194-57652db486f2" providerId="ADAL" clId="{187B5AEB-8A34-4511-9C66-5C565C0C52F1}" dt="2024-10-30T19:39:44.298" v="1025" actId="1076"/>
          <ac:grpSpMkLst>
            <pc:docMk/>
            <pc:sldMk cId="2430257288" sldId="449"/>
            <ac:grpSpMk id="5" creationId="{3EAB41C9-8460-095B-E319-5B0E82444F15}"/>
          </ac:grpSpMkLst>
        </pc:grpChg>
        <pc:picChg chg="add mod ord">
          <ac:chgData name="Feliciano de Melo Filho, Eugenio (STUDENTS)" userId="ce51a229-8c17-4ddf-b194-57652db486f2" providerId="ADAL" clId="{187B5AEB-8A34-4511-9C66-5C565C0C52F1}" dt="2024-10-30T12:39:36.743" v="859" actId="1076"/>
          <ac:picMkLst>
            <pc:docMk/>
            <pc:sldMk cId="2430257288" sldId="449"/>
            <ac:picMk id="3" creationId="{4B1DB3E4-CEC3-33F6-4235-E5FEF829C98D}"/>
          </ac:picMkLst>
        </pc:picChg>
        <pc:picChg chg="del">
          <ac:chgData name="Feliciano de Melo Filho, Eugenio (STUDENTS)" userId="ce51a229-8c17-4ddf-b194-57652db486f2" providerId="ADAL" clId="{187B5AEB-8A34-4511-9C66-5C565C0C52F1}" dt="2024-10-30T12:39:17.921" v="855" actId="478"/>
          <ac:picMkLst>
            <pc:docMk/>
            <pc:sldMk cId="2430257288" sldId="449"/>
            <ac:picMk id="5" creationId="{212F5347-E62E-C6E4-A2EC-DD4E869C5EA9}"/>
          </ac:picMkLst>
        </pc:picChg>
        <pc:picChg chg="mod">
          <ac:chgData name="Feliciano de Melo Filho, Eugenio (STUDENTS)" userId="ce51a229-8c17-4ddf-b194-57652db486f2" providerId="ADAL" clId="{187B5AEB-8A34-4511-9C66-5C565C0C52F1}" dt="2024-10-30T19:39:37.492" v="1024"/>
          <ac:picMkLst>
            <pc:docMk/>
            <pc:sldMk cId="2430257288" sldId="449"/>
            <ac:picMk id="6" creationId="{51F90FA1-2DF3-6DA6-0128-8D5318CCBFA2}"/>
          </ac:picMkLst>
        </pc:picChg>
        <pc:picChg chg="mod">
          <ac:chgData name="Feliciano de Melo Filho, Eugenio (STUDENTS)" userId="ce51a229-8c17-4ddf-b194-57652db486f2" providerId="ADAL" clId="{187B5AEB-8A34-4511-9C66-5C565C0C52F1}" dt="2024-10-30T19:39:37.492" v="1024"/>
          <ac:picMkLst>
            <pc:docMk/>
            <pc:sldMk cId="2430257288" sldId="449"/>
            <ac:picMk id="8" creationId="{C7E25E71-4EF7-378F-7EA5-21DD24BA4762}"/>
          </ac:picMkLst>
        </pc:picChg>
      </pc:sldChg>
      <pc:sldChg chg="addSp delSp modSp add mod ord">
        <pc:chgData name="Feliciano de Melo Filho, Eugenio (STUDENTS)" userId="ce51a229-8c17-4ddf-b194-57652db486f2" providerId="ADAL" clId="{187B5AEB-8A34-4511-9C66-5C565C0C52F1}" dt="2024-10-31T09:47:31.599" v="1360"/>
        <pc:sldMkLst>
          <pc:docMk/>
          <pc:sldMk cId="2193814880" sldId="450"/>
        </pc:sldMkLst>
        <pc:spChg chg="add mod">
          <ac:chgData name="Feliciano de Melo Filho, Eugenio (STUDENTS)" userId="ce51a229-8c17-4ddf-b194-57652db486f2" providerId="ADAL" clId="{187B5AEB-8A34-4511-9C66-5C565C0C52F1}" dt="2024-10-31T09:47:31.599" v="1360"/>
          <ac:spMkLst>
            <pc:docMk/>
            <pc:sldMk cId="2193814880" sldId="450"/>
            <ac:spMk id="17" creationId="{2161CC7B-6872-AA49-B578-CF563AE8C6AE}"/>
          </ac:spMkLst>
        </pc:spChg>
        <pc:spChg chg="mod">
          <ac:chgData name="Feliciano de Melo Filho, Eugenio (STUDENTS)" userId="ce51a229-8c17-4ddf-b194-57652db486f2" providerId="ADAL" clId="{187B5AEB-8A34-4511-9C66-5C565C0C52F1}" dt="2024-10-30T12:40:57.581" v="869" actId="20577"/>
          <ac:spMkLst>
            <pc:docMk/>
            <pc:sldMk cId="2193814880" sldId="450"/>
            <ac:spMk id="10242" creationId="{1BFF9256-EB4D-AEEA-DEA6-49D8ECEFF627}"/>
          </ac:spMkLst>
        </pc:spChg>
        <pc:grpChg chg="add mod">
          <ac:chgData name="Feliciano de Melo Filho, Eugenio (STUDENTS)" userId="ce51a229-8c17-4ddf-b194-57652db486f2" providerId="ADAL" clId="{187B5AEB-8A34-4511-9C66-5C565C0C52F1}" dt="2024-10-30T19:40:08.092" v="1030" actId="1035"/>
          <ac:grpSpMkLst>
            <pc:docMk/>
            <pc:sldMk cId="2193814880" sldId="450"/>
            <ac:grpSpMk id="3" creationId="{FFE57581-0E16-3F78-5182-01B4F5456CF9}"/>
          </ac:grpSpMkLst>
        </pc:grpChg>
        <pc:grpChg chg="del mod">
          <ac:chgData name="Feliciano de Melo Filho, Eugenio (STUDENTS)" userId="ce51a229-8c17-4ddf-b194-57652db486f2" providerId="ADAL" clId="{187B5AEB-8A34-4511-9C66-5C565C0C52F1}" dt="2024-10-31T07:51:41.237" v="1346" actId="478"/>
          <ac:grpSpMkLst>
            <pc:docMk/>
            <pc:sldMk cId="2193814880" sldId="450"/>
            <ac:grpSpMk id="16" creationId="{B2BE9F76-BC45-EFEB-F636-FD779299280D}"/>
          </ac:grpSpMkLst>
        </pc:grpChg>
        <pc:graphicFrameChg chg="add del modGraphic">
          <ac:chgData name="Feliciano de Melo Filho, Eugenio (STUDENTS)" userId="ce51a229-8c17-4ddf-b194-57652db486f2" providerId="ADAL" clId="{187B5AEB-8A34-4511-9C66-5C565C0C52F1}" dt="2024-10-30T12:40:49.491" v="867" actId="478"/>
          <ac:graphicFrameMkLst>
            <pc:docMk/>
            <pc:sldMk cId="2193814880" sldId="450"/>
            <ac:graphicFrameMk id="6" creationId="{F0807A3B-F294-3671-E267-23697ABFC508}"/>
          </ac:graphicFrameMkLst>
        </pc:graphicFrameChg>
        <pc:graphicFrameChg chg="add del modGraphic">
          <ac:chgData name="Feliciano de Melo Filho, Eugenio (STUDENTS)" userId="ce51a229-8c17-4ddf-b194-57652db486f2" providerId="ADAL" clId="{187B5AEB-8A34-4511-9C66-5C565C0C52F1}" dt="2024-10-30T12:41:10.167" v="871" actId="27309"/>
          <ac:graphicFrameMkLst>
            <pc:docMk/>
            <pc:sldMk cId="2193814880" sldId="450"/>
            <ac:graphicFrameMk id="9" creationId="{29E3F475-C6A7-F06B-D6E2-751138ACDA0B}"/>
          </ac:graphicFrameMkLst>
        </pc:graphicFrameChg>
        <pc:picChg chg="del">
          <ac:chgData name="Feliciano de Melo Filho, Eugenio (STUDENTS)" userId="ce51a229-8c17-4ddf-b194-57652db486f2" providerId="ADAL" clId="{187B5AEB-8A34-4511-9C66-5C565C0C52F1}" dt="2024-10-30T12:41:11.748" v="872" actId="478"/>
          <ac:picMkLst>
            <pc:docMk/>
            <pc:sldMk cId="2193814880" sldId="450"/>
            <ac:picMk id="5" creationId="{5FB00FF4-C298-DEA5-D616-8DD33DD26C49}"/>
          </ac:picMkLst>
        </pc:picChg>
        <pc:picChg chg="mod">
          <ac:chgData name="Feliciano de Melo Filho, Eugenio (STUDENTS)" userId="ce51a229-8c17-4ddf-b194-57652db486f2" providerId="ADAL" clId="{187B5AEB-8A34-4511-9C66-5C565C0C52F1}" dt="2024-10-30T19:39:52.932" v="1026"/>
          <ac:picMkLst>
            <pc:docMk/>
            <pc:sldMk cId="2193814880" sldId="450"/>
            <ac:picMk id="5" creationId="{FE112651-006B-BA42-F262-B677630A6A69}"/>
          </ac:picMkLst>
        </pc:picChg>
        <pc:picChg chg="mod">
          <ac:chgData name="Feliciano de Melo Filho, Eugenio (STUDENTS)" userId="ce51a229-8c17-4ddf-b194-57652db486f2" providerId="ADAL" clId="{187B5AEB-8A34-4511-9C66-5C565C0C52F1}" dt="2024-10-30T19:39:58.814" v="1028" actId="1036"/>
          <ac:picMkLst>
            <pc:docMk/>
            <pc:sldMk cId="2193814880" sldId="450"/>
            <ac:picMk id="6" creationId="{FDC6C4BA-B921-E4EB-A202-8A2DC1FEB8FF}"/>
          </ac:picMkLst>
        </pc:picChg>
        <pc:picChg chg="add mod ord">
          <ac:chgData name="Feliciano de Melo Filho, Eugenio (STUDENTS)" userId="ce51a229-8c17-4ddf-b194-57652db486f2" providerId="ADAL" clId="{187B5AEB-8A34-4511-9C66-5C565C0C52F1}" dt="2024-10-30T12:41:28.324" v="876" actId="1076"/>
          <ac:picMkLst>
            <pc:docMk/>
            <pc:sldMk cId="2193814880" sldId="450"/>
            <ac:picMk id="12" creationId="{E2B5C73E-003E-A459-E63B-69AAC76B8A94}"/>
          </ac:picMkLst>
        </pc:picChg>
        <pc:inkChg chg="add mod">
          <ac:chgData name="Feliciano de Melo Filho, Eugenio (STUDENTS)" userId="ce51a229-8c17-4ddf-b194-57652db486f2" providerId="ADAL" clId="{187B5AEB-8A34-4511-9C66-5C565C0C52F1}" dt="2024-10-30T22:58:39.093" v="1275"/>
          <ac:inkMkLst>
            <pc:docMk/>
            <pc:sldMk cId="2193814880" sldId="450"/>
            <ac:inkMk id="8" creationId="{EA1C65A8-5CB8-A67D-036B-87CF01B72B63}"/>
          </ac:inkMkLst>
        </pc:inkChg>
        <pc:inkChg chg="add mod">
          <ac:chgData name="Feliciano de Melo Filho, Eugenio (STUDENTS)" userId="ce51a229-8c17-4ddf-b194-57652db486f2" providerId="ADAL" clId="{187B5AEB-8A34-4511-9C66-5C565C0C52F1}" dt="2024-10-30T22:58:39.093" v="1275"/>
          <ac:inkMkLst>
            <pc:docMk/>
            <pc:sldMk cId="2193814880" sldId="450"/>
            <ac:inkMk id="9" creationId="{DF525CB0-7D4A-3D75-BC14-956C9584C510}"/>
          </ac:inkMkLst>
        </pc:inkChg>
        <pc:inkChg chg="add mod">
          <ac:chgData name="Feliciano de Melo Filho, Eugenio (STUDENTS)" userId="ce51a229-8c17-4ddf-b194-57652db486f2" providerId="ADAL" clId="{187B5AEB-8A34-4511-9C66-5C565C0C52F1}" dt="2024-10-30T22:58:39.093" v="1275"/>
          <ac:inkMkLst>
            <pc:docMk/>
            <pc:sldMk cId="2193814880" sldId="450"/>
            <ac:inkMk id="13" creationId="{8F9EEDBA-638F-A682-4773-9B0252CBC4B9}"/>
          </ac:inkMkLst>
        </pc:inkChg>
        <pc:inkChg chg="add mod">
          <ac:chgData name="Feliciano de Melo Filho, Eugenio (STUDENTS)" userId="ce51a229-8c17-4ddf-b194-57652db486f2" providerId="ADAL" clId="{187B5AEB-8A34-4511-9C66-5C565C0C52F1}" dt="2024-10-30T22:58:39.093" v="1275"/>
          <ac:inkMkLst>
            <pc:docMk/>
            <pc:sldMk cId="2193814880" sldId="450"/>
            <ac:inkMk id="14" creationId="{93A8407E-271E-B234-2BCB-DBB80EB55217}"/>
          </ac:inkMkLst>
        </pc:inkChg>
        <pc:inkChg chg="add mod">
          <ac:chgData name="Feliciano de Melo Filho, Eugenio (STUDENTS)" userId="ce51a229-8c17-4ddf-b194-57652db486f2" providerId="ADAL" clId="{187B5AEB-8A34-4511-9C66-5C565C0C52F1}" dt="2024-10-30T22:58:39.093" v="1275"/>
          <ac:inkMkLst>
            <pc:docMk/>
            <pc:sldMk cId="2193814880" sldId="450"/>
            <ac:inkMk id="15" creationId="{5317F24D-7D90-021C-1D2A-FA0EE7D8DC59}"/>
          </ac:inkMkLst>
        </pc:inkChg>
      </pc:sldChg>
      <pc:sldChg chg="add del">
        <pc:chgData name="Feliciano de Melo Filho, Eugenio (STUDENTS)" userId="ce51a229-8c17-4ddf-b194-57652db486f2" providerId="ADAL" clId="{187B5AEB-8A34-4511-9C66-5C565C0C52F1}" dt="2024-10-30T12:40:35.321" v="862" actId="2890"/>
        <pc:sldMkLst>
          <pc:docMk/>
          <pc:sldMk cId="3949327206" sldId="450"/>
        </pc:sldMkLst>
      </pc:sldChg>
      <pc:sldChg chg="addSp delSp modSp add mod ord modNotesTx">
        <pc:chgData name="Feliciano de Melo Filho, Eugenio (STUDENTS)" userId="ce51a229-8c17-4ddf-b194-57652db486f2" providerId="ADAL" clId="{187B5AEB-8A34-4511-9C66-5C565C0C52F1}" dt="2024-10-31T08:01:58.315" v="1359" actId="1076"/>
        <pc:sldMkLst>
          <pc:docMk/>
          <pc:sldMk cId="754792019" sldId="451"/>
        </pc:sldMkLst>
        <pc:spChg chg="add mod">
          <ac:chgData name="Feliciano de Melo Filho, Eugenio (STUDENTS)" userId="ce51a229-8c17-4ddf-b194-57652db486f2" providerId="ADAL" clId="{187B5AEB-8A34-4511-9C66-5C565C0C52F1}" dt="2024-10-31T08:01:13.125" v="1358" actId="1076"/>
          <ac:spMkLst>
            <pc:docMk/>
            <pc:sldMk cId="754792019" sldId="451"/>
            <ac:spMk id="3" creationId="{1B2F4817-A7C4-5BC9-47BA-FC4EA6235D2A}"/>
          </ac:spMkLst>
        </pc:spChg>
        <pc:spChg chg="add mod">
          <ac:chgData name="Feliciano de Melo Filho, Eugenio (STUDENTS)" userId="ce51a229-8c17-4ddf-b194-57652db486f2" providerId="ADAL" clId="{187B5AEB-8A34-4511-9C66-5C565C0C52F1}" dt="2024-10-31T08:01:13.125" v="1358" actId="1076"/>
          <ac:spMkLst>
            <pc:docMk/>
            <pc:sldMk cId="754792019" sldId="451"/>
            <ac:spMk id="4" creationId="{6A51A4FE-46FD-6512-C096-C0D8561BC6D8}"/>
          </ac:spMkLst>
        </pc:spChg>
        <pc:spChg chg="add">
          <ac:chgData name="Feliciano de Melo Filho, Eugenio (STUDENTS)" userId="ce51a229-8c17-4ddf-b194-57652db486f2" providerId="ADAL" clId="{187B5AEB-8A34-4511-9C66-5C565C0C52F1}" dt="2024-10-30T21:05:59.741" v="1147"/>
          <ac:spMkLst>
            <pc:docMk/>
            <pc:sldMk cId="754792019" sldId="451"/>
            <ac:spMk id="5" creationId="{4EA9B0C2-42E1-F37C-36C4-8DAC0C3FDFBE}"/>
          </ac:spMkLst>
        </pc:spChg>
        <pc:spChg chg="mod">
          <ac:chgData name="Feliciano de Melo Filho, Eugenio (STUDENTS)" userId="ce51a229-8c17-4ddf-b194-57652db486f2" providerId="ADAL" clId="{187B5AEB-8A34-4511-9C66-5C565C0C52F1}" dt="2024-10-31T08:00:46.842" v="1357" actId="1076"/>
          <ac:spMkLst>
            <pc:docMk/>
            <pc:sldMk cId="754792019" sldId="451"/>
            <ac:spMk id="6" creationId="{7583DEFC-CE89-74A3-D5D9-7BA42C492C9B}"/>
          </ac:spMkLst>
        </pc:spChg>
        <pc:spChg chg="add mod">
          <ac:chgData name="Feliciano de Melo Filho, Eugenio (STUDENTS)" userId="ce51a229-8c17-4ddf-b194-57652db486f2" providerId="ADAL" clId="{187B5AEB-8A34-4511-9C66-5C565C0C52F1}" dt="2024-10-30T21:06:05.575" v="1149"/>
          <ac:spMkLst>
            <pc:docMk/>
            <pc:sldMk cId="754792019" sldId="451"/>
            <ac:spMk id="7" creationId="{626155AF-CDC8-8155-64E5-B239A125FFEB}"/>
          </ac:spMkLst>
        </pc:spChg>
        <pc:spChg chg="add mod">
          <ac:chgData name="Feliciano de Melo Filho, Eugenio (STUDENTS)" userId="ce51a229-8c17-4ddf-b194-57652db486f2" providerId="ADAL" clId="{187B5AEB-8A34-4511-9C66-5C565C0C52F1}" dt="2024-10-31T08:01:58.315" v="1359" actId="1076"/>
          <ac:spMkLst>
            <pc:docMk/>
            <pc:sldMk cId="754792019" sldId="451"/>
            <ac:spMk id="8" creationId="{3620FE1B-2925-765C-D2E3-87A0A83193BD}"/>
          </ac:spMkLst>
        </pc:spChg>
        <pc:spChg chg="add mod">
          <ac:chgData name="Feliciano de Melo Filho, Eugenio (STUDENTS)" userId="ce51a229-8c17-4ddf-b194-57652db486f2" providerId="ADAL" clId="{187B5AEB-8A34-4511-9C66-5C565C0C52F1}" dt="2024-10-31T08:01:58.315" v="1359" actId="1076"/>
          <ac:spMkLst>
            <pc:docMk/>
            <pc:sldMk cId="754792019" sldId="451"/>
            <ac:spMk id="9" creationId="{9AB80F94-F3CF-CCFE-7F20-14E76609B315}"/>
          </ac:spMkLst>
        </pc:spChg>
        <pc:spChg chg="mod">
          <ac:chgData name="Feliciano de Melo Filho, Eugenio (STUDENTS)" userId="ce51a229-8c17-4ddf-b194-57652db486f2" providerId="ADAL" clId="{187B5AEB-8A34-4511-9C66-5C565C0C52F1}" dt="2024-10-31T08:00:46.842" v="1357" actId="1076"/>
          <ac:spMkLst>
            <pc:docMk/>
            <pc:sldMk cId="754792019" sldId="451"/>
            <ac:spMk id="10242" creationId="{B86E14AA-EB18-775B-98BB-6D32A4585BE6}"/>
          </ac:spMkLst>
        </pc:spChg>
        <pc:grpChg chg="del mod">
          <ac:chgData name="Feliciano de Melo Filho, Eugenio (STUDENTS)" userId="ce51a229-8c17-4ddf-b194-57652db486f2" providerId="ADAL" clId="{187B5AEB-8A34-4511-9C66-5C565C0C52F1}" dt="2024-10-30T21:09:24.471" v="1204"/>
          <ac:grpSpMkLst>
            <pc:docMk/>
            <pc:sldMk cId="754792019" sldId="451"/>
            <ac:grpSpMk id="14" creationId="{152EC5F5-AB0A-0BE3-ED4C-26174250D541}"/>
          </ac:grpSpMkLst>
        </pc:grpChg>
        <pc:inkChg chg="add del">
          <ac:chgData name="Feliciano de Melo Filho, Eugenio (STUDENTS)" userId="ce51a229-8c17-4ddf-b194-57652db486f2" providerId="ADAL" clId="{187B5AEB-8A34-4511-9C66-5C565C0C52F1}" dt="2024-10-30T21:09:17.947" v="1199"/>
          <ac:inkMkLst>
            <pc:docMk/>
            <pc:sldMk cId="754792019" sldId="451"/>
            <ac:inkMk id="10" creationId="{5D4ED4FE-1E2F-0971-09C9-935A425908CA}"/>
          </ac:inkMkLst>
        </pc:inkChg>
        <pc:inkChg chg="add del">
          <ac:chgData name="Feliciano de Melo Filho, Eugenio (STUDENTS)" userId="ce51a229-8c17-4ddf-b194-57652db486f2" providerId="ADAL" clId="{187B5AEB-8A34-4511-9C66-5C565C0C52F1}" dt="2024-10-30T21:09:46.067" v="1207"/>
          <ac:inkMkLst>
            <pc:docMk/>
            <pc:sldMk cId="754792019" sldId="451"/>
            <ac:inkMk id="11" creationId="{B574254B-0247-FF3C-28BE-4BFBAE0597B2}"/>
          </ac:inkMkLst>
        </pc:inkChg>
        <pc:inkChg chg="add del mod">
          <ac:chgData name="Feliciano de Melo Filho, Eugenio (STUDENTS)" userId="ce51a229-8c17-4ddf-b194-57652db486f2" providerId="ADAL" clId="{187B5AEB-8A34-4511-9C66-5C565C0C52F1}" dt="2024-10-30T21:09:24.473" v="1205"/>
          <ac:inkMkLst>
            <pc:docMk/>
            <pc:sldMk cId="754792019" sldId="451"/>
            <ac:inkMk id="12" creationId="{93F4B584-966F-FD88-4979-58F00039C263}"/>
          </ac:inkMkLst>
        </pc:inkChg>
        <pc:inkChg chg="add del mod">
          <ac:chgData name="Feliciano de Melo Filho, Eugenio (STUDENTS)" userId="ce51a229-8c17-4ddf-b194-57652db486f2" providerId="ADAL" clId="{187B5AEB-8A34-4511-9C66-5C565C0C52F1}" dt="2024-10-30T21:09:24.471" v="1204"/>
          <ac:inkMkLst>
            <pc:docMk/>
            <pc:sldMk cId="754792019" sldId="451"/>
            <ac:inkMk id="13" creationId="{297DB739-C8ED-27F9-E622-B50567593893}"/>
          </ac:inkMkLst>
        </pc:inkChg>
      </pc:sldChg>
      <pc:sldChg chg="addSp delSp modSp add mod modNotesTx">
        <pc:chgData name="Feliciano de Melo Filho, Eugenio (STUDENTS)" userId="ce51a229-8c17-4ddf-b194-57652db486f2" providerId="ADAL" clId="{187B5AEB-8A34-4511-9C66-5C565C0C52F1}" dt="2024-10-30T21:00:06.030" v="1109"/>
        <pc:sldMkLst>
          <pc:docMk/>
          <pc:sldMk cId="1793201173" sldId="452"/>
        </pc:sldMkLst>
        <pc:spChg chg="add mod">
          <ac:chgData name="Feliciano de Melo Filho, Eugenio (STUDENTS)" userId="ce51a229-8c17-4ddf-b194-57652db486f2" providerId="ADAL" clId="{187B5AEB-8A34-4511-9C66-5C565C0C52F1}" dt="2024-10-30T20:11:17.944" v="1093" actId="113"/>
          <ac:spMkLst>
            <pc:docMk/>
            <pc:sldMk cId="1793201173" sldId="452"/>
            <ac:spMk id="3" creationId="{E8239E82-9BCD-FD54-B6A3-AAD3EEBE5C7E}"/>
          </ac:spMkLst>
        </pc:spChg>
        <pc:spChg chg="del">
          <ac:chgData name="Feliciano de Melo Filho, Eugenio (STUDENTS)" userId="ce51a229-8c17-4ddf-b194-57652db486f2" providerId="ADAL" clId="{187B5AEB-8A34-4511-9C66-5C565C0C52F1}" dt="2024-10-30T20:06:45.129" v="1054" actId="478"/>
          <ac:spMkLst>
            <pc:docMk/>
            <pc:sldMk cId="1793201173" sldId="452"/>
            <ac:spMk id="4" creationId="{5F6C4D95-0A1A-55D8-FA4A-93EC4AE156C7}"/>
          </ac:spMkLst>
        </pc:spChg>
        <pc:spChg chg="add">
          <ac:chgData name="Feliciano de Melo Filho, Eugenio (STUDENTS)" userId="ce51a229-8c17-4ddf-b194-57652db486f2" providerId="ADAL" clId="{187B5AEB-8A34-4511-9C66-5C565C0C52F1}" dt="2024-10-30T20:09:53.684" v="1083"/>
          <ac:spMkLst>
            <pc:docMk/>
            <pc:sldMk cId="1793201173" sldId="452"/>
            <ac:spMk id="11" creationId="{53775952-3173-DD86-F8B7-263488BBA488}"/>
          </ac:spMkLst>
        </pc:spChg>
        <pc:spChg chg="add mod">
          <ac:chgData name="Feliciano de Melo Filho, Eugenio (STUDENTS)" userId="ce51a229-8c17-4ddf-b194-57652db486f2" providerId="ADAL" clId="{187B5AEB-8A34-4511-9C66-5C565C0C52F1}" dt="2024-10-30T20:14:07.120" v="1096" actId="113"/>
          <ac:spMkLst>
            <pc:docMk/>
            <pc:sldMk cId="1793201173" sldId="452"/>
            <ac:spMk id="12" creationId="{4525FAAF-846E-19FD-3608-A265769C293C}"/>
          </ac:spMkLst>
        </pc:spChg>
        <pc:spChg chg="add">
          <ac:chgData name="Feliciano de Melo Filho, Eugenio (STUDENTS)" userId="ce51a229-8c17-4ddf-b194-57652db486f2" providerId="ADAL" clId="{187B5AEB-8A34-4511-9C66-5C565C0C52F1}" dt="2024-10-30T20:10:42.545" v="1087"/>
          <ac:spMkLst>
            <pc:docMk/>
            <pc:sldMk cId="1793201173" sldId="452"/>
            <ac:spMk id="13" creationId="{4FE3C27B-BCA1-AEBC-1B8E-99720109F9D9}"/>
          </ac:spMkLst>
        </pc:spChg>
        <pc:spChg chg="mod">
          <ac:chgData name="Feliciano de Melo Filho, Eugenio (STUDENTS)" userId="ce51a229-8c17-4ddf-b194-57652db486f2" providerId="ADAL" clId="{187B5AEB-8A34-4511-9C66-5C565C0C52F1}" dt="2024-10-30T20:09:29.211" v="1082" actId="1076"/>
          <ac:spMkLst>
            <pc:docMk/>
            <pc:sldMk cId="1793201173" sldId="452"/>
            <ac:spMk id="10242" creationId="{8948E456-6503-6E62-63F3-CB62445120A8}"/>
          </ac:spMkLst>
        </pc:spChg>
        <pc:grpChg chg="mod">
          <ac:chgData name="Feliciano de Melo Filho, Eugenio (STUDENTS)" userId="ce51a229-8c17-4ddf-b194-57652db486f2" providerId="ADAL" clId="{187B5AEB-8A34-4511-9C66-5C565C0C52F1}" dt="2024-10-30T20:07:51.376" v="1068"/>
          <ac:grpSpMkLst>
            <pc:docMk/>
            <pc:sldMk cId="1793201173" sldId="452"/>
            <ac:grpSpMk id="10" creationId="{6DA5AE39-B403-C983-F644-F6C2BD8C228F}"/>
          </ac:grpSpMkLst>
        </pc:grpChg>
        <pc:picChg chg="del">
          <ac:chgData name="Feliciano de Melo Filho, Eugenio (STUDENTS)" userId="ce51a229-8c17-4ddf-b194-57652db486f2" providerId="ADAL" clId="{187B5AEB-8A34-4511-9C66-5C565C0C52F1}" dt="2024-10-30T20:08:40.461" v="1075" actId="478"/>
          <ac:picMkLst>
            <pc:docMk/>
            <pc:sldMk cId="1793201173" sldId="452"/>
            <ac:picMk id="16" creationId="{FACDBB1C-98BC-4652-1E2B-524A323686A1}"/>
          </ac:picMkLst>
        </pc:picChg>
        <pc:picChg chg="add del mod">
          <ac:chgData name="Feliciano de Melo Filho, Eugenio (STUDENTS)" userId="ce51a229-8c17-4ddf-b194-57652db486f2" providerId="ADAL" clId="{187B5AEB-8A34-4511-9C66-5C565C0C52F1}" dt="2024-10-30T20:48:03.686" v="1100" actId="478"/>
          <ac:picMkLst>
            <pc:docMk/>
            <pc:sldMk cId="1793201173" sldId="452"/>
            <ac:picMk id="17" creationId="{B149F1BB-D62E-E033-3D5D-04E8A7E339E7}"/>
          </ac:picMkLst>
        </pc:picChg>
        <pc:picChg chg="add mod">
          <ac:chgData name="Feliciano de Melo Filho, Eugenio (STUDENTS)" userId="ce51a229-8c17-4ddf-b194-57652db486f2" providerId="ADAL" clId="{187B5AEB-8A34-4511-9C66-5C565C0C52F1}" dt="2024-10-30T20:56:26.230" v="1108" actId="14100"/>
          <ac:picMkLst>
            <pc:docMk/>
            <pc:sldMk cId="1793201173" sldId="452"/>
            <ac:picMk id="19" creationId="{2E456DE3-813D-B245-C58A-94619C6958EF}"/>
          </ac:picMkLst>
        </pc:picChg>
        <pc:picChg chg="del">
          <ac:chgData name="Feliciano de Melo Filho, Eugenio (STUDENTS)" userId="ce51a229-8c17-4ddf-b194-57652db486f2" providerId="ADAL" clId="{187B5AEB-8A34-4511-9C66-5C565C0C52F1}" dt="2024-10-30T20:08:38.887" v="1074" actId="478"/>
          <ac:picMkLst>
            <pc:docMk/>
            <pc:sldMk cId="1793201173" sldId="452"/>
            <ac:picMk id="1028" creationId="{D8C920CA-75E4-DC49-8D48-5BFD51D5C4F1}"/>
          </ac:picMkLst>
        </pc:picChg>
        <pc:inkChg chg="add del">
          <ac:chgData name="Feliciano de Melo Filho, Eugenio (STUDENTS)" userId="ce51a229-8c17-4ddf-b194-57652db486f2" providerId="ADAL" clId="{187B5AEB-8A34-4511-9C66-5C565C0C52F1}" dt="2024-10-30T20:07:10.380" v="1056" actId="9405"/>
          <ac:inkMkLst>
            <pc:docMk/>
            <pc:sldMk cId="1793201173" sldId="452"/>
            <ac:inkMk id="5" creationId="{39D307A7-E3C9-E3ED-B991-117B44AAD174}"/>
          </ac:inkMkLst>
        </pc:inkChg>
        <pc:inkChg chg="add del">
          <ac:chgData name="Feliciano de Melo Filho, Eugenio (STUDENTS)" userId="ce51a229-8c17-4ddf-b194-57652db486f2" providerId="ADAL" clId="{187B5AEB-8A34-4511-9C66-5C565C0C52F1}" dt="2024-10-30T20:07:25.229" v="1058" actId="9405"/>
          <ac:inkMkLst>
            <pc:docMk/>
            <pc:sldMk cId="1793201173" sldId="452"/>
            <ac:inkMk id="6" creationId="{C75A0F71-403D-8B04-9433-B928B68B2E61}"/>
          </ac:inkMkLst>
        </pc:inkChg>
        <pc:inkChg chg="add del mod">
          <ac:chgData name="Feliciano de Melo Filho, Eugenio (STUDENTS)" userId="ce51a229-8c17-4ddf-b194-57652db486f2" providerId="ADAL" clId="{187B5AEB-8A34-4511-9C66-5C565C0C52F1}" dt="2024-10-30T20:09:00.899" v="1078"/>
          <ac:inkMkLst>
            <pc:docMk/>
            <pc:sldMk cId="1793201173" sldId="452"/>
            <ac:inkMk id="7" creationId="{0808E273-FA31-85A3-7AA1-5FD0249A2DAD}"/>
          </ac:inkMkLst>
        </pc:inkChg>
        <pc:inkChg chg="add del mod">
          <ac:chgData name="Feliciano de Melo Filho, Eugenio (STUDENTS)" userId="ce51a229-8c17-4ddf-b194-57652db486f2" providerId="ADAL" clId="{187B5AEB-8A34-4511-9C66-5C565C0C52F1}" dt="2024-10-30T20:07:51.536" v="1069" actId="9405"/>
          <ac:inkMkLst>
            <pc:docMk/>
            <pc:sldMk cId="1793201173" sldId="452"/>
            <ac:inkMk id="8" creationId="{2D355D01-3672-7CC5-9A88-91AA136A3935}"/>
          </ac:inkMkLst>
        </pc:inkChg>
        <pc:inkChg chg="add del mod">
          <ac:chgData name="Feliciano de Melo Filho, Eugenio (STUDENTS)" userId="ce51a229-8c17-4ddf-b194-57652db486f2" providerId="ADAL" clId="{187B5AEB-8A34-4511-9C66-5C565C0C52F1}" dt="2024-10-30T20:07:51.376" v="1068"/>
          <ac:inkMkLst>
            <pc:docMk/>
            <pc:sldMk cId="1793201173" sldId="452"/>
            <ac:inkMk id="9" creationId="{8778D126-5F1F-449A-9637-187756532248}"/>
          </ac:inkMkLst>
        </pc:inkChg>
        <pc:inkChg chg="add del">
          <ac:chgData name="Feliciano de Melo Filho, Eugenio (STUDENTS)" userId="ce51a229-8c17-4ddf-b194-57652db486f2" providerId="ADAL" clId="{187B5AEB-8A34-4511-9C66-5C565C0C52F1}" dt="2024-10-30T20:47:27.961" v="1098"/>
          <ac:inkMkLst>
            <pc:docMk/>
            <pc:sldMk cId="1793201173" sldId="452"/>
            <ac:inkMk id="14" creationId="{A0C646F4-5E1D-A08F-E9EE-A7A3ECAA264B}"/>
          </ac:inkMkLst>
        </pc:inkChg>
      </pc:sldChg>
      <pc:sldChg chg="addSp delSp modSp add mod">
        <pc:chgData name="Feliciano de Melo Filho, Eugenio (STUDENTS)" userId="ce51a229-8c17-4ddf-b194-57652db486f2" providerId="ADAL" clId="{187B5AEB-8A34-4511-9C66-5C565C0C52F1}" dt="2024-10-30T21:12:50.919" v="1235" actId="1076"/>
        <pc:sldMkLst>
          <pc:docMk/>
          <pc:sldMk cId="95401107" sldId="453"/>
        </pc:sldMkLst>
        <pc:spChg chg="del">
          <ac:chgData name="Feliciano de Melo Filho, Eugenio (STUDENTS)" userId="ce51a229-8c17-4ddf-b194-57652db486f2" providerId="ADAL" clId="{187B5AEB-8A34-4511-9C66-5C565C0C52F1}" dt="2024-10-30T21:11:33.029" v="1228" actId="478"/>
          <ac:spMkLst>
            <pc:docMk/>
            <pc:sldMk cId="95401107" sldId="453"/>
            <ac:spMk id="3" creationId="{4EE3A0C6-475A-8EB0-113B-CDF3F9147BBA}"/>
          </ac:spMkLst>
        </pc:spChg>
        <pc:spChg chg="del">
          <ac:chgData name="Feliciano de Melo Filho, Eugenio (STUDENTS)" userId="ce51a229-8c17-4ddf-b194-57652db486f2" providerId="ADAL" clId="{187B5AEB-8A34-4511-9C66-5C565C0C52F1}" dt="2024-10-30T21:11:35.719" v="1229" actId="478"/>
          <ac:spMkLst>
            <pc:docMk/>
            <pc:sldMk cId="95401107" sldId="453"/>
            <ac:spMk id="4" creationId="{1A492D68-5288-6C6A-6D88-29DFE43B644E}"/>
          </ac:spMkLst>
        </pc:spChg>
        <pc:spChg chg="del">
          <ac:chgData name="Feliciano de Melo Filho, Eugenio (STUDENTS)" userId="ce51a229-8c17-4ddf-b194-57652db486f2" providerId="ADAL" clId="{187B5AEB-8A34-4511-9C66-5C565C0C52F1}" dt="2024-10-30T21:11:28.102" v="1227" actId="478"/>
          <ac:spMkLst>
            <pc:docMk/>
            <pc:sldMk cId="95401107" sldId="453"/>
            <ac:spMk id="6" creationId="{F8D17033-1FC9-D76A-BB39-8DB8D993F408}"/>
          </ac:spMkLst>
        </pc:spChg>
        <pc:spChg chg="del">
          <ac:chgData name="Feliciano de Melo Filho, Eugenio (STUDENTS)" userId="ce51a229-8c17-4ddf-b194-57652db486f2" providerId="ADAL" clId="{187B5AEB-8A34-4511-9C66-5C565C0C52F1}" dt="2024-10-30T21:11:39.860" v="1230" actId="478"/>
          <ac:spMkLst>
            <pc:docMk/>
            <pc:sldMk cId="95401107" sldId="453"/>
            <ac:spMk id="8" creationId="{B24C5E91-B2C5-6C47-79AB-64FA11EE74BC}"/>
          </ac:spMkLst>
        </pc:spChg>
        <pc:spChg chg="del">
          <ac:chgData name="Feliciano de Melo Filho, Eugenio (STUDENTS)" userId="ce51a229-8c17-4ddf-b194-57652db486f2" providerId="ADAL" clId="{187B5AEB-8A34-4511-9C66-5C565C0C52F1}" dt="2024-10-30T21:11:42.965" v="1231" actId="478"/>
          <ac:spMkLst>
            <pc:docMk/>
            <pc:sldMk cId="95401107" sldId="453"/>
            <ac:spMk id="9" creationId="{E0D93BB7-378E-79AB-5167-EAD3D82637F5}"/>
          </ac:spMkLst>
        </pc:spChg>
        <pc:spChg chg="mod">
          <ac:chgData name="Feliciano de Melo Filho, Eugenio (STUDENTS)" userId="ce51a229-8c17-4ddf-b194-57652db486f2" providerId="ADAL" clId="{187B5AEB-8A34-4511-9C66-5C565C0C52F1}" dt="2024-10-30T21:12:08.529" v="1232" actId="1076"/>
          <ac:spMkLst>
            <pc:docMk/>
            <pc:sldMk cId="95401107" sldId="453"/>
            <ac:spMk id="10242" creationId="{EB22405F-0AD0-BF7A-9430-C9200AF1FAEF}"/>
          </ac:spMkLst>
        </pc:spChg>
        <pc:picChg chg="add mod">
          <ac:chgData name="Feliciano de Melo Filho, Eugenio (STUDENTS)" userId="ce51a229-8c17-4ddf-b194-57652db486f2" providerId="ADAL" clId="{187B5AEB-8A34-4511-9C66-5C565C0C52F1}" dt="2024-10-30T21:12:50.919" v="1235" actId="1076"/>
          <ac:picMkLst>
            <pc:docMk/>
            <pc:sldMk cId="95401107" sldId="453"/>
            <ac:picMk id="5" creationId="{E749A031-2A98-F3EF-4677-1DE09D5B421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881313" cy="492125"/>
          </a:xfrm>
          <a:prstGeom prst="rect">
            <a:avLst/>
          </a:prstGeom>
          <a:noFill/>
          <a:ln w="9525">
            <a:noFill/>
            <a:miter lim="800000"/>
            <a:headEnd/>
            <a:tailEnd/>
          </a:ln>
          <a:effectLst/>
        </p:spPr>
        <p:txBody>
          <a:bodyPr vert="horz" wrap="square" lIns="89776" tIns="44888" rIns="89776" bIns="44888" numCol="1" anchor="t" anchorCtr="0" compatLnSpc="1">
            <a:prstTxWarp prst="textNoShape">
              <a:avLst/>
            </a:prstTxWarp>
          </a:bodyPr>
          <a:lstStyle>
            <a:lvl1pPr>
              <a:defRPr sz="1200">
                <a:latin typeface="Arial" charset="0"/>
              </a:defRPr>
            </a:lvl1pPr>
          </a:lstStyle>
          <a:p>
            <a:pPr>
              <a:defRPr/>
            </a:pPr>
            <a:endParaRPr lang="de-CH"/>
          </a:p>
        </p:txBody>
      </p:sp>
      <p:sp>
        <p:nvSpPr>
          <p:cNvPr id="23555" name="Rectangle 3"/>
          <p:cNvSpPr>
            <a:spLocks noGrp="1" noChangeArrowheads="1"/>
          </p:cNvSpPr>
          <p:nvPr>
            <p:ph type="dt" sz="quarter" idx="1"/>
          </p:nvPr>
        </p:nvSpPr>
        <p:spPr bwMode="auto">
          <a:xfrm>
            <a:off x="3767138" y="0"/>
            <a:ext cx="2881312" cy="492125"/>
          </a:xfrm>
          <a:prstGeom prst="rect">
            <a:avLst/>
          </a:prstGeom>
          <a:noFill/>
          <a:ln w="9525">
            <a:noFill/>
            <a:miter lim="800000"/>
            <a:headEnd/>
            <a:tailEnd/>
          </a:ln>
          <a:effectLst/>
        </p:spPr>
        <p:txBody>
          <a:bodyPr vert="horz" wrap="square" lIns="89776" tIns="44888" rIns="89776" bIns="44888" numCol="1" anchor="t" anchorCtr="0" compatLnSpc="1">
            <a:prstTxWarp prst="textNoShape">
              <a:avLst/>
            </a:prstTxWarp>
          </a:bodyPr>
          <a:lstStyle>
            <a:lvl1pPr algn="r">
              <a:defRPr sz="1200">
                <a:latin typeface="Arial" charset="0"/>
              </a:defRPr>
            </a:lvl1pPr>
          </a:lstStyle>
          <a:p>
            <a:pPr>
              <a:defRPr/>
            </a:pPr>
            <a:endParaRPr lang="de-CH"/>
          </a:p>
        </p:txBody>
      </p:sp>
      <p:sp>
        <p:nvSpPr>
          <p:cNvPr id="23556" name="Rectangle 4"/>
          <p:cNvSpPr>
            <a:spLocks noGrp="1" noChangeArrowheads="1"/>
          </p:cNvSpPr>
          <p:nvPr>
            <p:ph type="ftr" sz="quarter" idx="2"/>
          </p:nvPr>
        </p:nvSpPr>
        <p:spPr bwMode="auto">
          <a:xfrm>
            <a:off x="0" y="9358313"/>
            <a:ext cx="2881313" cy="492125"/>
          </a:xfrm>
          <a:prstGeom prst="rect">
            <a:avLst/>
          </a:prstGeom>
          <a:noFill/>
          <a:ln w="9525">
            <a:noFill/>
            <a:miter lim="800000"/>
            <a:headEnd/>
            <a:tailEnd/>
          </a:ln>
          <a:effectLst/>
        </p:spPr>
        <p:txBody>
          <a:bodyPr vert="horz" wrap="square" lIns="89776" tIns="44888" rIns="89776" bIns="44888" numCol="1" anchor="b" anchorCtr="0" compatLnSpc="1">
            <a:prstTxWarp prst="textNoShape">
              <a:avLst/>
            </a:prstTxWarp>
          </a:bodyPr>
          <a:lstStyle>
            <a:lvl1pPr>
              <a:defRPr sz="1200">
                <a:latin typeface="Arial" charset="0"/>
              </a:defRPr>
            </a:lvl1pPr>
          </a:lstStyle>
          <a:p>
            <a:pPr>
              <a:defRPr/>
            </a:pPr>
            <a:endParaRPr lang="de-CH"/>
          </a:p>
        </p:txBody>
      </p:sp>
      <p:sp>
        <p:nvSpPr>
          <p:cNvPr id="23557" name="Rectangle 5"/>
          <p:cNvSpPr>
            <a:spLocks noGrp="1" noChangeArrowheads="1"/>
          </p:cNvSpPr>
          <p:nvPr>
            <p:ph type="sldNum" sz="quarter" idx="3"/>
          </p:nvPr>
        </p:nvSpPr>
        <p:spPr bwMode="auto">
          <a:xfrm>
            <a:off x="3767138" y="9358313"/>
            <a:ext cx="2881312" cy="492125"/>
          </a:xfrm>
          <a:prstGeom prst="rect">
            <a:avLst/>
          </a:prstGeom>
          <a:noFill/>
          <a:ln w="9525">
            <a:noFill/>
            <a:miter lim="800000"/>
            <a:headEnd/>
            <a:tailEnd/>
          </a:ln>
          <a:effectLst/>
        </p:spPr>
        <p:txBody>
          <a:bodyPr vert="horz" wrap="square" lIns="89776" tIns="44888" rIns="89776" bIns="44888" numCol="1" anchor="b" anchorCtr="0" compatLnSpc="1">
            <a:prstTxWarp prst="textNoShape">
              <a:avLst/>
            </a:prstTxWarp>
          </a:bodyPr>
          <a:lstStyle>
            <a:lvl1pPr algn="r">
              <a:defRPr sz="1200"/>
            </a:lvl1pPr>
          </a:lstStyle>
          <a:p>
            <a:pPr>
              <a:defRPr/>
            </a:pPr>
            <a:fld id="{CF14494A-5640-4340-B789-15EFF4A30CBF}" type="slidenum">
              <a:rPr lang="de-CH" altLang="de-DE"/>
              <a:pPr>
                <a:defRPr/>
              </a:pPr>
              <a:t>‹#›</a:t>
            </a:fld>
            <a:endParaRPr lang="de-CH" alt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31T07:18:17.228"/>
    </inkml:context>
    <inkml:brush xml:id="br0">
      <inkml:brushProperty name="width" value="0.035" units="cm"/>
      <inkml:brushProperty name="height" value="0.03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881313" cy="492125"/>
          </a:xfrm>
          <a:prstGeom prst="rect">
            <a:avLst/>
          </a:prstGeom>
          <a:noFill/>
          <a:ln w="9525">
            <a:noFill/>
            <a:miter lim="800000"/>
            <a:headEnd/>
            <a:tailEnd/>
          </a:ln>
          <a:effectLst/>
        </p:spPr>
        <p:txBody>
          <a:bodyPr vert="horz" wrap="square" lIns="89776" tIns="44888" rIns="89776" bIns="44888" numCol="1" anchor="t" anchorCtr="0" compatLnSpc="1">
            <a:prstTxWarp prst="textNoShape">
              <a:avLst/>
            </a:prstTxWarp>
          </a:bodyPr>
          <a:lstStyle>
            <a:lvl1pPr>
              <a:defRPr sz="1200">
                <a:latin typeface="Arial" charset="0"/>
              </a:defRPr>
            </a:lvl1pPr>
          </a:lstStyle>
          <a:p>
            <a:pPr>
              <a:defRPr/>
            </a:pPr>
            <a:endParaRPr lang="de-CH"/>
          </a:p>
        </p:txBody>
      </p:sp>
      <p:sp>
        <p:nvSpPr>
          <p:cNvPr id="6147" name="Rectangle 3"/>
          <p:cNvSpPr>
            <a:spLocks noGrp="1" noChangeArrowheads="1"/>
          </p:cNvSpPr>
          <p:nvPr>
            <p:ph type="dt" idx="1"/>
          </p:nvPr>
        </p:nvSpPr>
        <p:spPr bwMode="auto">
          <a:xfrm>
            <a:off x="3767138" y="0"/>
            <a:ext cx="2881312" cy="492125"/>
          </a:xfrm>
          <a:prstGeom prst="rect">
            <a:avLst/>
          </a:prstGeom>
          <a:noFill/>
          <a:ln w="9525">
            <a:noFill/>
            <a:miter lim="800000"/>
            <a:headEnd/>
            <a:tailEnd/>
          </a:ln>
          <a:effectLst/>
        </p:spPr>
        <p:txBody>
          <a:bodyPr vert="horz" wrap="square" lIns="89776" tIns="44888" rIns="89776" bIns="44888" numCol="1" anchor="t" anchorCtr="0" compatLnSpc="1">
            <a:prstTxWarp prst="textNoShape">
              <a:avLst/>
            </a:prstTxWarp>
          </a:bodyPr>
          <a:lstStyle>
            <a:lvl1pPr algn="r">
              <a:defRPr sz="1200">
                <a:latin typeface="Arial" charset="0"/>
              </a:defRPr>
            </a:lvl1pPr>
          </a:lstStyle>
          <a:p>
            <a:pPr>
              <a:defRPr/>
            </a:pPr>
            <a:endParaRPr lang="de-CH"/>
          </a:p>
        </p:txBody>
      </p:sp>
      <p:sp>
        <p:nvSpPr>
          <p:cNvPr id="8196" name="Rectangle 4"/>
          <p:cNvSpPr>
            <a:spLocks noGrp="1" noRot="1" noChangeAspect="1" noChangeArrowheads="1" noTextEdit="1"/>
          </p:cNvSpPr>
          <p:nvPr>
            <p:ph type="sldImg" idx="2"/>
          </p:nvPr>
        </p:nvSpPr>
        <p:spPr bwMode="auto">
          <a:xfrm>
            <a:off x="862013" y="738188"/>
            <a:ext cx="4924425" cy="36941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p:cNvSpPr>
            <a:spLocks noGrp="1" noChangeArrowheads="1"/>
          </p:cNvSpPr>
          <p:nvPr>
            <p:ph type="body" sz="quarter" idx="3"/>
          </p:nvPr>
        </p:nvSpPr>
        <p:spPr bwMode="auto">
          <a:xfrm>
            <a:off x="885825" y="4679950"/>
            <a:ext cx="4876800" cy="4430713"/>
          </a:xfrm>
          <a:prstGeom prst="rect">
            <a:avLst/>
          </a:prstGeom>
          <a:noFill/>
          <a:ln w="9525">
            <a:noFill/>
            <a:miter lim="800000"/>
            <a:headEnd/>
            <a:tailEnd/>
          </a:ln>
          <a:effectLst/>
        </p:spPr>
        <p:txBody>
          <a:bodyPr vert="horz" wrap="square" lIns="89776" tIns="44888" rIns="89776" bIns="44888" numCol="1" anchor="t" anchorCtr="0" compatLnSpc="1">
            <a:prstTxWarp prst="textNoShape">
              <a:avLst/>
            </a:prstTxWarp>
          </a:bodyPr>
          <a:lstStyle/>
          <a:p>
            <a:pPr lvl="0"/>
            <a:r>
              <a:rPr lang="de-CH" noProof="0"/>
              <a:t>Mastertextformat bearbeiten</a:t>
            </a:r>
          </a:p>
          <a:p>
            <a:pPr lvl="1"/>
            <a:r>
              <a:rPr lang="de-CH" noProof="0"/>
              <a:t>Zweite Ebene</a:t>
            </a:r>
          </a:p>
          <a:p>
            <a:pPr lvl="2"/>
            <a:r>
              <a:rPr lang="de-CH" noProof="0"/>
              <a:t>Dritte Ebene</a:t>
            </a:r>
          </a:p>
          <a:p>
            <a:pPr lvl="3"/>
            <a:r>
              <a:rPr lang="de-CH" noProof="0"/>
              <a:t>Vierte Ebene</a:t>
            </a:r>
          </a:p>
          <a:p>
            <a:pPr lvl="4"/>
            <a:r>
              <a:rPr lang="de-CH" noProof="0"/>
              <a:t>Fünfte Ebene</a:t>
            </a:r>
          </a:p>
        </p:txBody>
      </p:sp>
      <p:sp>
        <p:nvSpPr>
          <p:cNvPr id="6150" name="Rectangle 6"/>
          <p:cNvSpPr>
            <a:spLocks noGrp="1" noChangeArrowheads="1"/>
          </p:cNvSpPr>
          <p:nvPr>
            <p:ph type="ftr" sz="quarter" idx="4"/>
          </p:nvPr>
        </p:nvSpPr>
        <p:spPr bwMode="auto">
          <a:xfrm>
            <a:off x="0" y="9358313"/>
            <a:ext cx="2881313" cy="492125"/>
          </a:xfrm>
          <a:prstGeom prst="rect">
            <a:avLst/>
          </a:prstGeom>
          <a:noFill/>
          <a:ln w="9525">
            <a:noFill/>
            <a:miter lim="800000"/>
            <a:headEnd/>
            <a:tailEnd/>
          </a:ln>
          <a:effectLst/>
        </p:spPr>
        <p:txBody>
          <a:bodyPr vert="horz" wrap="square" lIns="89776" tIns="44888" rIns="89776" bIns="44888" numCol="1" anchor="b" anchorCtr="0" compatLnSpc="1">
            <a:prstTxWarp prst="textNoShape">
              <a:avLst/>
            </a:prstTxWarp>
          </a:bodyPr>
          <a:lstStyle>
            <a:lvl1pPr>
              <a:defRPr sz="1200">
                <a:latin typeface="Arial" charset="0"/>
              </a:defRPr>
            </a:lvl1pPr>
          </a:lstStyle>
          <a:p>
            <a:pPr>
              <a:defRPr/>
            </a:pPr>
            <a:endParaRPr lang="de-CH"/>
          </a:p>
        </p:txBody>
      </p:sp>
      <p:sp>
        <p:nvSpPr>
          <p:cNvPr id="6151" name="Rectangle 7"/>
          <p:cNvSpPr>
            <a:spLocks noGrp="1" noChangeArrowheads="1"/>
          </p:cNvSpPr>
          <p:nvPr>
            <p:ph type="sldNum" sz="quarter" idx="5"/>
          </p:nvPr>
        </p:nvSpPr>
        <p:spPr bwMode="auto">
          <a:xfrm>
            <a:off x="3767138" y="9358313"/>
            <a:ext cx="2881312" cy="492125"/>
          </a:xfrm>
          <a:prstGeom prst="rect">
            <a:avLst/>
          </a:prstGeom>
          <a:noFill/>
          <a:ln w="9525">
            <a:noFill/>
            <a:miter lim="800000"/>
            <a:headEnd/>
            <a:tailEnd/>
          </a:ln>
          <a:effectLst/>
        </p:spPr>
        <p:txBody>
          <a:bodyPr vert="horz" wrap="square" lIns="89776" tIns="44888" rIns="89776" bIns="44888" numCol="1" anchor="b" anchorCtr="0" compatLnSpc="1">
            <a:prstTxWarp prst="textNoShape">
              <a:avLst/>
            </a:prstTxWarp>
          </a:bodyPr>
          <a:lstStyle>
            <a:lvl1pPr algn="r">
              <a:defRPr sz="1200"/>
            </a:lvl1pPr>
          </a:lstStyle>
          <a:p>
            <a:pPr>
              <a:defRPr/>
            </a:pPr>
            <a:fld id="{41C9157E-ADF1-4EC7-B095-87708EDCB3C8}" type="slidenum">
              <a:rPr lang="de-CH" altLang="de-DE"/>
              <a:pPr>
                <a:defRPr/>
              </a:pPr>
              <a:t>‹#›</a:t>
            </a:fld>
            <a:endParaRPr lang="de-CH" altLang="de-DE"/>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Good morning. Today, we’re excited to share our project with you. This work was developed collaboratively by the two of us, with valuable support from our professors and colleagues during our meetings. Together, we created a basic model of evolutionary rescue in discrete time, incorporating factors like immigration and competition.</a:t>
            </a:r>
            <a:endParaRPr lang="de-DE" altLang="de-DE"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48119-FA31-F6A0-E2E2-595EE4777B12}"/>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39463E73-CED8-0380-81C3-83520BBD3B01}"/>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52A07E40-BF93-6EC5-179F-6ED59AD644F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2800" dirty="0"/>
              <a:t>The first step simulates one generation of the population. In each generation, both wild-type and mutant individuals reproduce. We modelled this reproduction using a Poisson random variable—a statistical method that predicts the expected number of offspring. For wild-type individuals, the expected number is based on the decay rate, while for mutants, it considers both the decay rate and the selective advantage of the mutation. This Poisson model helps simulate population changes by accounting for random fluctuations in reproduction, creating a more realistic representation of population dynamics.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2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can see </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the decrease of the wild-type population alongside a substantial increase in the mutant population. Here, the mutants effectively 'rescue' the population, but how we are simulating here, there is no opportunity extinction because migration from another population is still ongoing.</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2800" dirty="0"/>
              <a:t>Now, let's discuss the main areas we could explore further. While we can track population dynamics from one generation to the next, we wanted to go beyond this. So, we decided to follow the population from time zero until it either stabilizes through rescue or reaches close to extinction</a:t>
            </a:r>
            <a:endParaRPr lang="en-CH"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CH" sz="1800" kern="100" dirty="0">
              <a:effectLst/>
              <a:latin typeface="Aptos" panose="020B0004020202020204" pitchFamily="34" charset="0"/>
              <a:ea typeface="Aptos" panose="020B0004020202020204" pitchFamily="34" charset="0"/>
              <a:cs typeface="Times New Roman" panose="02020603050405020304" pitchFamily="18" charset="0"/>
            </a:endParaRPr>
          </a:p>
          <a:p>
            <a:pPr eaLnBrk="1" hangingPunct="1"/>
            <a:endParaRPr lang="en-US" dirty="0"/>
          </a:p>
        </p:txBody>
      </p:sp>
    </p:spTree>
    <p:extLst>
      <p:ext uri="{BB962C8B-B14F-4D97-AF65-F5344CB8AC3E}">
        <p14:creationId xmlns:p14="http://schemas.microsoft.com/office/powerpoint/2010/main" val="218017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CFF7A-3E9A-58FE-0BC0-532CAF5862E6}"/>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E44EFCE4-C765-C4E6-189E-FD065011C753}"/>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4BD53C19-92FC-2D14-7C08-6A9E58053C1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865838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27D22-B964-F9F9-1750-9B6796948E34}"/>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C2063A56-C6A5-B1A1-51E1-D5A72138BE79}"/>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B9A83236-ED59-724D-8C1A-6BC8246F74B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185288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B248D-2951-AD73-338D-D76F539F1C6A}"/>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D55E7B6D-14C8-6C47-B81A-9A78C4BDB5F0}"/>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8CD6D85E-E2FF-4DCE-BA1B-00613236AA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3131072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D4B04-46F5-90FB-BDF4-5B8246C1E27D}"/>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C16F46EB-5B3A-BFAD-0E7A-36C94475ABD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16C4036A-DAE8-7554-136C-FAA6864463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To conclude, our study explored how migration and mutation could support population stability in a polluted environment. We found that migration plays a crucial role in stabilizing the population by adding new individuals, while beneficial mutations provide resilience, allowing populations to adapt over time. However, we also saw that high environmental stress, represented by decay rates, can significantly delay recovery, highlighting the limits of migration alone in extreme conditions.</a:t>
            </a:r>
          </a:p>
          <a:p>
            <a:r>
              <a:rPr lang="en-US" dirty="0"/>
              <a:t>In terms of conservation, these insights suggest that enhancing connectivity between habitats can help species survive in polluted areas. However, reducing pollution remains essential, as migration alone cannot fully counterbalance severe environmental impacts.</a:t>
            </a:r>
          </a:p>
          <a:p>
            <a:r>
              <a:rPr lang="en-US" dirty="0"/>
              <a:t>Looking forward, future research could explore other environmental factors impacting population dynamics and test this model across other ecosystems to improve its predictive power.</a:t>
            </a:r>
          </a:p>
          <a:p>
            <a:r>
              <a:rPr lang="en-US" dirty="0"/>
              <a:t>Thank you for your attention. I’d be happy to answer any questions</a:t>
            </a:r>
          </a:p>
          <a:p>
            <a:pPr eaLnBrk="1" hangingPunct="1"/>
            <a:endParaRPr lang="en-US" dirty="0"/>
          </a:p>
        </p:txBody>
      </p:sp>
    </p:spTree>
    <p:extLst>
      <p:ext uri="{BB962C8B-B14F-4D97-AF65-F5344CB8AC3E}">
        <p14:creationId xmlns:p14="http://schemas.microsoft.com/office/powerpoint/2010/main" val="3922539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CD8AF-8932-DDFD-A040-079B9C5EFF1A}"/>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00422AAF-42B8-FF7F-3EB0-E71FE964719D}"/>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653C3629-F891-808D-C5E3-500F6864E33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sz="1800" kern="100" dirty="0">
                <a:effectLst/>
                <a:latin typeface="Aptos" panose="020B0004020202020204" pitchFamily="34" charset="0"/>
                <a:ea typeface="Aptos" panose="020B0004020202020204" pitchFamily="34" charset="0"/>
                <a:cs typeface="Times New Roman" panose="02020603050405020304" pitchFamily="18" charset="0"/>
              </a:rPr>
              <a:t>In our model, we start with a population that begins with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CH"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1,000 wild-type</a:t>
            </a:r>
            <a:r>
              <a:rPr lang="en-US"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a:t>
            </a:r>
            <a:r>
              <a:rPr lang="en-CH"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individuals.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CH" sz="1800" kern="100" dirty="0">
                <a:effectLst/>
                <a:latin typeface="Aptos" panose="020B0004020202020204" pitchFamily="34" charset="0"/>
                <a:ea typeface="Aptos" panose="020B0004020202020204" pitchFamily="34" charset="0"/>
                <a:cs typeface="Times New Roman" panose="02020603050405020304" pitchFamily="18" charset="0"/>
              </a:rPr>
              <a:t>In the first generation after pollution, a variant with a single beneficial mutation appears in discrete time. This mutation allows the variant to survive and expand in the polluted environment, although it initially has a zero frequency in the population. To rescue the population, this mutant needs to outcompete the wild type. If it isn’t present at time zero, it must emerge through mutation and then spread throughout the population before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extinction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 occurs. In this simulation, we set the mutation rate at 0.001.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CH" sz="1800" kern="100" dirty="0">
                <a:effectLst/>
                <a:latin typeface="Aptos" panose="020B0004020202020204" pitchFamily="34" charset="0"/>
                <a:ea typeface="Aptos" panose="020B0004020202020204" pitchFamily="34" charset="0"/>
                <a:cs typeface="Times New Roman" panose="02020603050405020304" pitchFamily="18" charset="0"/>
              </a:rPr>
              <a:t>We also set the carrying capacity at 1,000, the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three  </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decay rate 0.1</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0.15 and 0.2</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 and the selective advantage of the mutant (or selection coefficient) at 0.3. Migration is ongoing in the model, initially set at a rate of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1, never in zero, and we finished in 200</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 At the beginning, we aim to observe the numbers of wild-type and mutant individuals over time.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CH"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CH" sz="1800" kern="100" dirty="0">
              <a:effectLst/>
              <a:latin typeface="Aptos" panose="020B0004020202020204" pitchFamily="34" charset="0"/>
              <a:ea typeface="Aptos" panose="020B0004020202020204" pitchFamily="34" charset="0"/>
              <a:cs typeface="Times New Roman" panose="02020603050405020304" pitchFamily="18" charset="0"/>
            </a:endParaRPr>
          </a:p>
          <a:p>
            <a:pPr eaLnBrk="1" hangingPunct="1"/>
            <a:endParaRPr lang="en-US" dirty="0"/>
          </a:p>
        </p:txBody>
      </p:sp>
    </p:spTree>
    <p:extLst>
      <p:ext uri="{BB962C8B-B14F-4D97-AF65-F5344CB8AC3E}">
        <p14:creationId xmlns:p14="http://schemas.microsoft.com/office/powerpoint/2010/main" val="2230246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CD8D4-4B76-0FA1-EF28-F9623848A4B1}"/>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A6807490-5298-9A2B-44AF-66C8BB351120}"/>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C222FAE8-558B-C1B4-E2BA-A0FB2B82AF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Simply showing the results might not be enough to convey the full importance of our project. Our goal in this presentation is to demonstrate the broader value behind our work. Although we did our programming in R using RStudio, this is a ‘Theoretical Ecology and Evolution Research’ course—not a programming class—so let’s focus on the biology.</a:t>
            </a:r>
            <a:endParaRPr lang="de-DE" altLang="de-DE" dirty="0">
              <a:latin typeface="Arial" panose="020B0604020202020204" pitchFamily="34" charset="0"/>
            </a:endParaRPr>
          </a:p>
        </p:txBody>
      </p:sp>
    </p:spTree>
    <p:extLst>
      <p:ext uri="{BB962C8B-B14F-4D97-AF65-F5344CB8AC3E}">
        <p14:creationId xmlns:p14="http://schemas.microsoft.com/office/powerpoint/2010/main" val="2883696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BC0323-3A9A-82EB-AB33-E6531FC330F8}"/>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44247C46-A3ED-B046-08E7-3E0446C95FE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FF362254-4BAB-C15C-0502-5CA9CBAFB19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t>
            </a:r>
            <a:endParaRPr lang="de-DE" altLang="de-DE" dirty="0">
              <a:latin typeface="Arial" panose="020B0604020202020204" pitchFamily="34" charset="0"/>
            </a:endParaRPr>
          </a:p>
        </p:txBody>
      </p:sp>
    </p:spTree>
    <p:extLst>
      <p:ext uri="{BB962C8B-B14F-4D97-AF65-F5344CB8AC3E}">
        <p14:creationId xmlns:p14="http://schemas.microsoft.com/office/powerpoint/2010/main" val="1585507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9E684-52EC-66F1-9CAB-9820DF6EDD53}"/>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8317824D-865E-17F9-AA5A-6E22B4EB840A}"/>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77405730-FE99-442A-6F6A-E38CAC1C12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Rather than just presenting the results, or our “cake,” let’s go back to the kitchen and discuss the ingredients, the recipe, and how elements like flour, milk, and eggs come together to create that cake, and why that transformation happens.</a:t>
            </a:r>
            <a:endParaRPr lang="de-DE" altLang="de-DE" dirty="0">
              <a:latin typeface="Arial" panose="020B0604020202020204" pitchFamily="34" charset="0"/>
            </a:endParaRPr>
          </a:p>
        </p:txBody>
      </p:sp>
    </p:spTree>
    <p:extLst>
      <p:ext uri="{BB962C8B-B14F-4D97-AF65-F5344CB8AC3E}">
        <p14:creationId xmlns:p14="http://schemas.microsoft.com/office/powerpoint/2010/main" val="3279953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F15A7-83A0-BDC8-C53B-B64607198A33}"/>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09E95CA6-6BDE-4748-C21C-39F7F8D030B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9E9106DB-9E1A-6062-9F5B-F77406823D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Our biological question is: </a:t>
            </a:r>
            <a:r>
              <a:rPr lang="en-US" i="1" dirty="0"/>
              <a:t>Can migration and mutation enable a population to survive and adapt in a polluted environment despite environmental pressures?</a:t>
            </a:r>
            <a:endParaRPr lang="en-US" dirty="0"/>
          </a:p>
          <a:p>
            <a:r>
              <a:rPr lang="en-US" dirty="0"/>
              <a:t>This question helps us understand how migration might support stability by adding new individuals, while beneficial mutations could increase resilience. These insights can guide conservation efforts, like improving connectivity in polluted habitats to support species recovery</a:t>
            </a:r>
          </a:p>
        </p:txBody>
      </p:sp>
    </p:spTree>
    <p:extLst>
      <p:ext uri="{BB962C8B-B14F-4D97-AF65-F5344CB8AC3E}">
        <p14:creationId xmlns:p14="http://schemas.microsoft.com/office/powerpoint/2010/main" val="4200363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E4857C-4A8C-E07D-BFAE-C2D3D830E03A}"/>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1581A3D8-BE82-9C47-7824-FC04700513F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3BF66F2F-E75C-1FA8-C8B2-80AE030AE7A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Our project started with the idea that, in a dynamic ecosystem like a river, multiple factors act simultaneously. So, Imagine a river with two mussel populations in separate sections.</a:t>
            </a:r>
            <a:endParaRPr lang="de-DE" altLang="de-DE" dirty="0">
              <a:latin typeface="Arial" panose="020B0604020202020204" pitchFamily="34" charset="0"/>
            </a:endParaRPr>
          </a:p>
        </p:txBody>
      </p:sp>
    </p:spTree>
    <p:extLst>
      <p:ext uri="{BB962C8B-B14F-4D97-AF65-F5344CB8AC3E}">
        <p14:creationId xmlns:p14="http://schemas.microsoft.com/office/powerpoint/2010/main" val="4213716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D5D4E-BCFB-FF52-ED4B-915EE022D73A}"/>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540D8702-FB06-17DD-20DF-BCB334665B4D}"/>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DC18BB58-B6C1-7BC4-D41C-87A0E3E3373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At a certain point, an industry is established and begins discharging untreated effluent near the downstream population, causing it to decrease due to pollution. We wondered if migration from the upstream population could help rescue the downstream population in this polluted area. We also considered factors like competition within the polluted area and the emergence of a single beneficial mutation over time, following concepts discussed by Orr &amp; </a:t>
            </a:r>
            <a:r>
              <a:rPr lang="en-US" dirty="0" err="1"/>
              <a:t>Unckless</a:t>
            </a:r>
            <a:r>
              <a:rPr lang="en-US" dirty="0"/>
              <a:t>. The idea here is that mutants might develop increased resistance to contaminants.</a:t>
            </a:r>
            <a:endParaRPr lang="de-DE" altLang="de-DE" dirty="0">
              <a:latin typeface="Arial" panose="020B0604020202020204" pitchFamily="34" charset="0"/>
            </a:endParaRPr>
          </a:p>
        </p:txBody>
      </p:sp>
    </p:spTree>
    <p:extLst>
      <p:ext uri="{BB962C8B-B14F-4D97-AF65-F5344CB8AC3E}">
        <p14:creationId xmlns:p14="http://schemas.microsoft.com/office/powerpoint/2010/main" val="633636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1396B-48F0-8BBA-9600-5DE870F9185F}"/>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F5151276-7D06-5CCD-B629-CD93BE350468}"/>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1313F598-9590-D229-9B56-56397B66046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With these insights, we began coding to model potential outcomes and aimed to understand how to explain this interaction theoretically within evolutionary ecology. As we started obtaining results, we examined why we were seeing these specific outcomes.</a:t>
            </a:r>
          </a:p>
        </p:txBody>
      </p:sp>
    </p:spTree>
    <p:extLst>
      <p:ext uri="{BB962C8B-B14F-4D97-AF65-F5344CB8AC3E}">
        <p14:creationId xmlns:p14="http://schemas.microsoft.com/office/powerpoint/2010/main" val="303752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51D2E-3E87-E84C-BB1C-F0B88DCF349F}"/>
            </a:ext>
          </a:extLst>
        </p:cNvPr>
        <p:cNvGrpSpPr/>
        <p:nvPr/>
      </p:nvGrpSpPr>
      <p:grpSpPr>
        <a:xfrm>
          <a:off x="0" y="0"/>
          <a:ext cx="0" cy="0"/>
          <a:chOff x="0" y="0"/>
          <a:chExt cx="0" cy="0"/>
        </a:xfrm>
      </p:grpSpPr>
      <p:sp>
        <p:nvSpPr>
          <p:cNvPr id="11266" name="Rectangle 2">
            <a:extLst>
              <a:ext uri="{FF2B5EF4-FFF2-40B4-BE49-F238E27FC236}">
                <a16:creationId xmlns:a16="http://schemas.microsoft.com/office/drawing/2014/main" id="{F652A94A-C52E-CCC0-7828-0D8575A38079}"/>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BF8BED81-81C9-122A-1FF1-8E4B7EA59F4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CH" sz="1800" kern="100" dirty="0">
                <a:effectLst/>
                <a:latin typeface="Aptos" panose="020B0004020202020204" pitchFamily="34" charset="0"/>
                <a:ea typeface="Aptos" panose="020B0004020202020204" pitchFamily="34" charset="0"/>
                <a:cs typeface="Times New Roman" panose="02020603050405020304" pitchFamily="18" charset="0"/>
              </a:rPr>
              <a:t>In our model, we start with a population that begins with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CH"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1,000 wild-type</a:t>
            </a:r>
            <a:r>
              <a:rPr lang="en-US"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a:t>
            </a:r>
            <a:r>
              <a:rPr lang="en-CH" sz="1800" kern="100" dirty="0">
                <a:solidFill>
                  <a:srgbClr val="FF0000"/>
                </a:solidFill>
                <a:effectLst/>
                <a:highlight>
                  <a:srgbClr val="FFFF00"/>
                </a:highlight>
                <a:latin typeface="Aptos" panose="020B0004020202020204" pitchFamily="34" charset="0"/>
                <a:ea typeface="Aptos" panose="020B0004020202020204" pitchFamily="34" charset="0"/>
                <a:cs typeface="Times New Roman" panose="02020603050405020304" pitchFamily="18" charset="0"/>
              </a:rPr>
              <a:t> </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individuals.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CH" sz="1800" kern="100" dirty="0">
                <a:effectLst/>
                <a:latin typeface="Aptos" panose="020B0004020202020204" pitchFamily="34" charset="0"/>
                <a:ea typeface="Aptos" panose="020B0004020202020204" pitchFamily="34" charset="0"/>
                <a:cs typeface="Times New Roman" panose="02020603050405020304" pitchFamily="18" charset="0"/>
              </a:rPr>
              <a:t>In the first generation after pollution, a variant with a single beneficial mutation appears in discrete time. This mutation allows the variant to survive and expand in the polluted environment, although it initially has a zero frequency in the population. To rescue the population, this mutant needs to outcompete the wild type. If it isn’t present at time zero, it must emerge through mutation and then spread throughout the population before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extinction</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 occurs. In this simulation, we set the mutation rate at 0.001.</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CH" sz="1800" kern="100" dirty="0">
                <a:effectLst/>
                <a:latin typeface="Aptos" panose="020B0004020202020204" pitchFamily="34" charset="0"/>
                <a:ea typeface="Aptos" panose="020B0004020202020204" pitchFamily="34" charset="0"/>
                <a:cs typeface="Times New Roman" panose="02020603050405020304" pitchFamily="18" charset="0"/>
              </a:rPr>
              <a:t>We also set the carrying capacity at 1,000, the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three  </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decay rate 0.1</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0.15 and 0.2</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 and the selective advantage of the mutant (or selection coefficient) at 0.3. Migration is ongoing in the model, initially set at a rate of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1, never in zero, and we finished in 200</a:t>
            </a:r>
            <a:r>
              <a:rPr lang="en-CH" sz="1800" kern="100" dirty="0">
                <a:effectLst/>
                <a:latin typeface="Aptos" panose="020B0004020202020204" pitchFamily="34" charset="0"/>
                <a:ea typeface="Aptos" panose="020B0004020202020204" pitchFamily="34" charset="0"/>
                <a:cs typeface="Times New Roman" panose="02020603050405020304" pitchFamily="18" charset="0"/>
              </a:rPr>
              <a:t>. At the beginning, we aim to observe the numbers of wild-type and mutant individuals over time.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CH"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CH" sz="1800" kern="100" dirty="0">
              <a:effectLst/>
              <a:latin typeface="Aptos" panose="020B0004020202020204" pitchFamily="34" charset="0"/>
              <a:ea typeface="Aptos" panose="020B0004020202020204" pitchFamily="34" charset="0"/>
              <a:cs typeface="Times New Roman" panose="02020603050405020304" pitchFamily="18" charset="0"/>
            </a:endParaRPr>
          </a:p>
          <a:p>
            <a:pPr eaLnBrk="1" hangingPunct="1"/>
            <a:endParaRPr lang="en-US" dirty="0"/>
          </a:p>
        </p:txBody>
      </p:sp>
    </p:spTree>
    <p:extLst>
      <p:ext uri="{BB962C8B-B14F-4D97-AF65-F5344CB8AC3E}">
        <p14:creationId xmlns:p14="http://schemas.microsoft.com/office/powerpoint/2010/main" val="3798549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125" name="Rectangle 5"/>
          <p:cNvSpPr>
            <a:spLocks noGrp="1" noChangeArrowheads="1"/>
          </p:cNvSpPr>
          <p:nvPr>
            <p:ph type="ctrTitle"/>
          </p:nvPr>
        </p:nvSpPr>
        <p:spPr>
          <a:xfrm>
            <a:off x="539750" y="1654175"/>
            <a:ext cx="6621463" cy="1143000"/>
          </a:xfrm>
        </p:spPr>
        <p:txBody>
          <a:bodyPr/>
          <a:lstStyle>
            <a:lvl1pPr>
              <a:lnSpc>
                <a:spcPct val="115000"/>
              </a:lnSpc>
              <a:defRPr/>
            </a:lvl1pPr>
          </a:lstStyle>
          <a:p>
            <a:r>
              <a:rPr lang="de-CH"/>
              <a:t>Mastertitelformat bearbeiten</a:t>
            </a:r>
          </a:p>
        </p:txBody>
      </p:sp>
      <p:sp>
        <p:nvSpPr>
          <p:cNvPr id="5126" name="Rectangle 6"/>
          <p:cNvSpPr>
            <a:spLocks noGrp="1" noChangeArrowheads="1"/>
          </p:cNvSpPr>
          <p:nvPr>
            <p:ph type="subTitle" idx="1"/>
          </p:nvPr>
        </p:nvSpPr>
        <p:spPr>
          <a:xfrm>
            <a:off x="539750" y="3022600"/>
            <a:ext cx="6621463" cy="1752600"/>
          </a:xfrm>
        </p:spPr>
        <p:txBody>
          <a:bodyPr/>
          <a:lstStyle>
            <a:lvl1pPr marL="0" indent="0">
              <a:buFontTx/>
              <a:buNone/>
              <a:defRPr/>
            </a:lvl1pPr>
          </a:lstStyle>
          <a:p>
            <a:r>
              <a:rPr lang="de-CH"/>
              <a:t>Master-Untertitelformat bearbeiten</a:t>
            </a:r>
          </a:p>
        </p:txBody>
      </p:sp>
    </p:spTree>
    <p:extLst>
      <p:ext uri="{BB962C8B-B14F-4D97-AF65-F5344CB8AC3E}">
        <p14:creationId xmlns:p14="http://schemas.microsoft.com/office/powerpoint/2010/main" val="3970985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4493E"/>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81604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59105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39750" y="1654175"/>
            <a:ext cx="3954463"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6613" y="1654175"/>
            <a:ext cx="3956050"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9847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04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539750" y="647700"/>
            <a:ext cx="8062913" cy="5505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442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title"/>
          </p:nvPr>
        </p:nvSpPr>
        <p:spPr bwMode="auto">
          <a:xfrm>
            <a:off x="539750" y="647700"/>
            <a:ext cx="6621463"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CH" altLang="de-DE"/>
              <a:t>Mastertitelformat bearbeiten</a:t>
            </a:r>
          </a:p>
        </p:txBody>
      </p:sp>
      <p:sp>
        <p:nvSpPr>
          <p:cNvPr id="1027" name="Rectangle 6"/>
          <p:cNvSpPr>
            <a:spLocks noGrp="1" noChangeArrowheads="1"/>
          </p:cNvSpPr>
          <p:nvPr>
            <p:ph type="body" idx="1"/>
          </p:nvPr>
        </p:nvSpPr>
        <p:spPr bwMode="auto">
          <a:xfrm>
            <a:off x="539750" y="1654175"/>
            <a:ext cx="8062913" cy="449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CH" altLang="de-DE"/>
              <a:t>Mastertextformat bearbeiten</a:t>
            </a:r>
          </a:p>
          <a:p>
            <a:pPr lvl="1"/>
            <a:r>
              <a:rPr lang="de-CH" altLang="de-DE"/>
              <a:t>Zweite Ebene</a:t>
            </a:r>
          </a:p>
        </p:txBody>
      </p:sp>
      <p:sp>
        <p:nvSpPr>
          <p:cNvPr id="3080" name="Rectangle 8"/>
          <p:cNvSpPr>
            <a:spLocks noGrp="1" noChangeArrowheads="1"/>
          </p:cNvSpPr>
          <p:nvPr>
            <p:ph type="ftr" sz="quarter" idx="3"/>
          </p:nvPr>
        </p:nvSpPr>
        <p:spPr bwMode="auto">
          <a:xfrm>
            <a:off x="107950" y="179388"/>
            <a:ext cx="5399088" cy="252412"/>
          </a:xfrm>
          <a:prstGeom prst="rect">
            <a:avLst/>
          </a:prstGeom>
          <a:noFill/>
          <a:ln w="9525">
            <a:noFill/>
            <a:miter lim="800000"/>
            <a:headEnd/>
            <a:tailEnd/>
          </a:ln>
          <a:effectLst/>
        </p:spPr>
        <p:txBody>
          <a:bodyPr vert="horz" wrap="none" lIns="0" tIns="0" rIns="0" bIns="0" numCol="1" anchor="t" anchorCtr="0" compatLnSpc="1">
            <a:prstTxWarp prst="textNoShape">
              <a:avLst/>
            </a:prstTxWarp>
          </a:bodyPr>
          <a:lstStyle>
            <a:lvl1pPr>
              <a:defRPr sz="1000">
                <a:latin typeface="Arial" charset="0"/>
              </a:defRPr>
            </a:lvl1pPr>
          </a:lstStyle>
          <a:p>
            <a:pPr>
              <a:defRPr/>
            </a:pPr>
            <a:endParaRPr lang="de-CH"/>
          </a:p>
        </p:txBody>
      </p:sp>
      <p:pic>
        <p:nvPicPr>
          <p:cNvPr id="1029" name="Picture 10"/>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43813" y="214313"/>
            <a:ext cx="13049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40" r:id="rId1"/>
    <p:sldLayoutId id="2147484341" r:id="rId2"/>
    <p:sldLayoutId id="2147484342" r:id="rId3"/>
    <p:sldLayoutId id="2147484343" r:id="rId4"/>
    <p:sldLayoutId id="2147484344" r:id="rId5"/>
    <p:sldLayoutId id="2147484345" r:id="rId6"/>
  </p:sldLayoutIdLst>
  <p:hf hdr="0" ftr="0" dt="0"/>
  <p:txStyles>
    <p:titleStyle>
      <a:lvl1pPr algn="l" rtl="0" eaLnBrk="0" fontAlgn="base" hangingPunct="0">
        <a:lnSpc>
          <a:spcPct val="90000"/>
        </a:lnSpc>
        <a:spcBef>
          <a:spcPct val="0"/>
        </a:spcBef>
        <a:spcAft>
          <a:spcPct val="0"/>
        </a:spcAft>
        <a:defRPr sz="2800" b="1">
          <a:solidFill>
            <a:srgbClr val="333333"/>
          </a:solidFill>
          <a:latin typeface="+mj-lt"/>
          <a:ea typeface="+mj-ea"/>
          <a:cs typeface="+mj-cs"/>
        </a:defRPr>
      </a:lvl1pPr>
      <a:lvl2pPr algn="l" rtl="0" eaLnBrk="0" fontAlgn="base" hangingPunct="0">
        <a:lnSpc>
          <a:spcPct val="90000"/>
        </a:lnSpc>
        <a:spcBef>
          <a:spcPct val="0"/>
        </a:spcBef>
        <a:spcAft>
          <a:spcPct val="0"/>
        </a:spcAft>
        <a:defRPr sz="2800" b="1">
          <a:solidFill>
            <a:srgbClr val="333333"/>
          </a:solidFill>
          <a:latin typeface="Calibri" pitchFamily="34" charset="0"/>
        </a:defRPr>
      </a:lvl2pPr>
      <a:lvl3pPr algn="l" rtl="0" eaLnBrk="0" fontAlgn="base" hangingPunct="0">
        <a:lnSpc>
          <a:spcPct val="90000"/>
        </a:lnSpc>
        <a:spcBef>
          <a:spcPct val="0"/>
        </a:spcBef>
        <a:spcAft>
          <a:spcPct val="0"/>
        </a:spcAft>
        <a:defRPr sz="2800" b="1">
          <a:solidFill>
            <a:srgbClr val="333333"/>
          </a:solidFill>
          <a:latin typeface="Calibri" pitchFamily="34" charset="0"/>
        </a:defRPr>
      </a:lvl3pPr>
      <a:lvl4pPr algn="l" rtl="0" eaLnBrk="0" fontAlgn="base" hangingPunct="0">
        <a:lnSpc>
          <a:spcPct val="90000"/>
        </a:lnSpc>
        <a:spcBef>
          <a:spcPct val="0"/>
        </a:spcBef>
        <a:spcAft>
          <a:spcPct val="0"/>
        </a:spcAft>
        <a:defRPr sz="2800" b="1">
          <a:solidFill>
            <a:srgbClr val="333333"/>
          </a:solidFill>
          <a:latin typeface="Calibri" pitchFamily="34" charset="0"/>
        </a:defRPr>
      </a:lvl4pPr>
      <a:lvl5pPr algn="l" rtl="0" eaLnBrk="0" fontAlgn="base" hangingPunct="0">
        <a:lnSpc>
          <a:spcPct val="90000"/>
        </a:lnSpc>
        <a:spcBef>
          <a:spcPct val="0"/>
        </a:spcBef>
        <a:spcAft>
          <a:spcPct val="0"/>
        </a:spcAft>
        <a:defRPr sz="2800" b="1">
          <a:solidFill>
            <a:srgbClr val="333333"/>
          </a:solidFill>
          <a:latin typeface="Calibri" pitchFamily="34" charset="0"/>
        </a:defRPr>
      </a:lvl5pPr>
      <a:lvl6pPr marL="457200" algn="l" rtl="0" fontAlgn="base">
        <a:lnSpc>
          <a:spcPct val="90000"/>
        </a:lnSpc>
        <a:spcBef>
          <a:spcPct val="0"/>
        </a:spcBef>
        <a:spcAft>
          <a:spcPct val="0"/>
        </a:spcAft>
        <a:defRPr sz="2800" b="1">
          <a:solidFill>
            <a:srgbClr val="333333"/>
          </a:solidFill>
          <a:latin typeface="Calibri" pitchFamily="34" charset="0"/>
        </a:defRPr>
      </a:lvl6pPr>
      <a:lvl7pPr marL="914400" algn="l" rtl="0" fontAlgn="base">
        <a:lnSpc>
          <a:spcPct val="90000"/>
        </a:lnSpc>
        <a:spcBef>
          <a:spcPct val="0"/>
        </a:spcBef>
        <a:spcAft>
          <a:spcPct val="0"/>
        </a:spcAft>
        <a:defRPr sz="2800" b="1">
          <a:solidFill>
            <a:srgbClr val="333333"/>
          </a:solidFill>
          <a:latin typeface="Calibri" pitchFamily="34" charset="0"/>
        </a:defRPr>
      </a:lvl7pPr>
      <a:lvl8pPr marL="1371600" algn="l" rtl="0" fontAlgn="base">
        <a:lnSpc>
          <a:spcPct val="90000"/>
        </a:lnSpc>
        <a:spcBef>
          <a:spcPct val="0"/>
        </a:spcBef>
        <a:spcAft>
          <a:spcPct val="0"/>
        </a:spcAft>
        <a:defRPr sz="2800" b="1">
          <a:solidFill>
            <a:srgbClr val="333333"/>
          </a:solidFill>
          <a:latin typeface="Calibri" pitchFamily="34" charset="0"/>
        </a:defRPr>
      </a:lvl8pPr>
      <a:lvl9pPr marL="1828800" algn="l" rtl="0" fontAlgn="base">
        <a:lnSpc>
          <a:spcPct val="90000"/>
        </a:lnSpc>
        <a:spcBef>
          <a:spcPct val="0"/>
        </a:spcBef>
        <a:spcAft>
          <a:spcPct val="0"/>
        </a:spcAft>
        <a:defRPr sz="2800" b="1">
          <a:solidFill>
            <a:srgbClr val="333333"/>
          </a:solidFill>
          <a:latin typeface="Calibri" pitchFamily="34" charset="0"/>
        </a:defRPr>
      </a:lvl9pPr>
    </p:titleStyle>
    <p:bodyStyle>
      <a:lvl1pPr marL="419100" indent="-419100" algn="l" rtl="0" eaLnBrk="0" fontAlgn="base" hangingPunct="0">
        <a:lnSpc>
          <a:spcPct val="115000"/>
        </a:lnSpc>
        <a:spcBef>
          <a:spcPct val="20000"/>
        </a:spcBef>
        <a:spcAft>
          <a:spcPct val="0"/>
        </a:spcAft>
        <a:buClr>
          <a:schemeClr val="hlink"/>
        </a:buClr>
        <a:buSzPct val="85000"/>
        <a:buFont typeface="Arial" panose="020B0604020202020204" pitchFamily="34" charset="0"/>
        <a:buChar char="&gt;"/>
        <a:defRPr sz="2400">
          <a:solidFill>
            <a:srgbClr val="333333"/>
          </a:solidFill>
          <a:latin typeface="+mn-lt"/>
          <a:ea typeface="+mn-ea"/>
          <a:cs typeface="+mn-cs"/>
        </a:defRPr>
      </a:lvl1pPr>
      <a:lvl2pPr marL="838200" indent="-381000" algn="l" rtl="0" eaLnBrk="0" fontAlgn="base" hangingPunct="0">
        <a:lnSpc>
          <a:spcPct val="115000"/>
        </a:lnSpc>
        <a:spcBef>
          <a:spcPct val="20000"/>
        </a:spcBef>
        <a:spcAft>
          <a:spcPct val="0"/>
        </a:spcAft>
        <a:buFont typeface="Arial" panose="020B0604020202020204" pitchFamily="34" charset="0"/>
        <a:buChar char="—"/>
        <a:defRPr sz="2200">
          <a:solidFill>
            <a:srgbClr val="333333"/>
          </a:solidFill>
          <a:latin typeface="+mn-lt"/>
        </a:defRPr>
      </a:lvl2pPr>
      <a:lvl3pPr marL="1295400" indent="-381000" algn="l" rtl="0" eaLnBrk="0" fontAlgn="base" hangingPunct="0">
        <a:lnSpc>
          <a:spcPct val="95000"/>
        </a:lnSpc>
        <a:spcBef>
          <a:spcPct val="20000"/>
        </a:spcBef>
        <a:spcAft>
          <a:spcPct val="0"/>
        </a:spcAft>
        <a:buSzPct val="85000"/>
        <a:buFont typeface="Arial" panose="020B0604020202020204" pitchFamily="34" charset="0"/>
        <a:buChar char="•"/>
        <a:defRPr sz="2400">
          <a:solidFill>
            <a:srgbClr val="333333"/>
          </a:solidFill>
          <a:latin typeface="+mn-lt"/>
        </a:defRPr>
      </a:lvl3pPr>
      <a:lvl4pPr marL="1714500" indent="-381000" algn="l" rtl="0" eaLnBrk="0" fontAlgn="base" hangingPunct="0">
        <a:lnSpc>
          <a:spcPct val="95000"/>
        </a:lnSpc>
        <a:spcBef>
          <a:spcPct val="20000"/>
        </a:spcBef>
        <a:spcAft>
          <a:spcPct val="0"/>
        </a:spcAft>
        <a:buSzPct val="85000"/>
        <a:buFont typeface="Arial" panose="020B0604020202020204" pitchFamily="34" charset="0"/>
        <a:buChar char="–"/>
        <a:defRPr sz="2000">
          <a:solidFill>
            <a:srgbClr val="333333"/>
          </a:solidFill>
          <a:latin typeface="+mn-lt"/>
        </a:defRPr>
      </a:lvl4pPr>
      <a:lvl5pPr marL="2133600" indent="-381000" algn="l" rtl="0" eaLnBrk="0" fontAlgn="base" hangingPunct="0">
        <a:lnSpc>
          <a:spcPct val="95000"/>
        </a:lnSpc>
        <a:spcBef>
          <a:spcPct val="20000"/>
        </a:spcBef>
        <a:spcAft>
          <a:spcPct val="0"/>
        </a:spcAft>
        <a:buClr>
          <a:schemeClr val="tx1"/>
        </a:buClr>
        <a:buSzPct val="85000"/>
        <a:buFont typeface="Arial" panose="020B0604020202020204" pitchFamily="34" charset="0"/>
        <a:buChar char="–"/>
        <a:defRPr sz="2000">
          <a:solidFill>
            <a:srgbClr val="333333"/>
          </a:solidFill>
          <a:latin typeface="+mn-lt"/>
        </a:defRPr>
      </a:lvl5pPr>
      <a:lvl6pPr marL="2590800" indent="-381000" algn="l" rtl="0" fontAlgn="base">
        <a:lnSpc>
          <a:spcPct val="95000"/>
        </a:lnSpc>
        <a:spcBef>
          <a:spcPct val="20000"/>
        </a:spcBef>
        <a:spcAft>
          <a:spcPct val="0"/>
        </a:spcAft>
        <a:buClr>
          <a:schemeClr val="tx1"/>
        </a:buClr>
        <a:buSzPct val="85000"/>
        <a:buFont typeface="Arial" charset="0"/>
        <a:buChar char="–"/>
        <a:defRPr>
          <a:solidFill>
            <a:srgbClr val="333333"/>
          </a:solidFill>
          <a:latin typeface="+mn-lt"/>
        </a:defRPr>
      </a:lvl6pPr>
      <a:lvl7pPr marL="3048000" indent="-381000" algn="l" rtl="0" fontAlgn="base">
        <a:lnSpc>
          <a:spcPct val="95000"/>
        </a:lnSpc>
        <a:spcBef>
          <a:spcPct val="20000"/>
        </a:spcBef>
        <a:spcAft>
          <a:spcPct val="0"/>
        </a:spcAft>
        <a:buClr>
          <a:schemeClr val="tx1"/>
        </a:buClr>
        <a:buSzPct val="85000"/>
        <a:buFont typeface="Arial" charset="0"/>
        <a:buChar char="–"/>
        <a:defRPr>
          <a:solidFill>
            <a:srgbClr val="333333"/>
          </a:solidFill>
          <a:latin typeface="+mn-lt"/>
        </a:defRPr>
      </a:lvl7pPr>
      <a:lvl8pPr marL="3505200" indent="-381000" algn="l" rtl="0" fontAlgn="base">
        <a:lnSpc>
          <a:spcPct val="95000"/>
        </a:lnSpc>
        <a:spcBef>
          <a:spcPct val="20000"/>
        </a:spcBef>
        <a:spcAft>
          <a:spcPct val="0"/>
        </a:spcAft>
        <a:buClr>
          <a:schemeClr val="tx1"/>
        </a:buClr>
        <a:buSzPct val="85000"/>
        <a:buFont typeface="Arial" charset="0"/>
        <a:buChar char="–"/>
        <a:defRPr>
          <a:solidFill>
            <a:srgbClr val="333333"/>
          </a:solidFill>
          <a:latin typeface="+mn-lt"/>
        </a:defRPr>
      </a:lvl8pPr>
      <a:lvl9pPr marL="3962400" indent="-381000" algn="l" rtl="0" fontAlgn="base">
        <a:lnSpc>
          <a:spcPct val="95000"/>
        </a:lnSpc>
        <a:spcBef>
          <a:spcPct val="20000"/>
        </a:spcBef>
        <a:spcAft>
          <a:spcPct val="0"/>
        </a:spcAft>
        <a:buClr>
          <a:schemeClr val="tx1"/>
        </a:buClr>
        <a:buSzPct val="85000"/>
        <a:buFont typeface="Arial" charset="0"/>
        <a:buChar char="–"/>
        <a:defRPr>
          <a:solidFill>
            <a:srgbClr val="333333"/>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iver between two buildings&#10;&#10;Description automatically generated with medium confidence">
            <a:extLst>
              <a:ext uri="{FF2B5EF4-FFF2-40B4-BE49-F238E27FC236}">
                <a16:creationId xmlns:a16="http://schemas.microsoft.com/office/drawing/2014/main" id="{E94AF1BB-8ECC-5820-A5B3-A8CD7A0A63B2}"/>
              </a:ext>
            </a:extLst>
          </p:cNvPr>
          <p:cNvPicPr>
            <a:picLocks noChangeAspect="1"/>
          </p:cNvPicPr>
          <p:nvPr/>
        </p:nvPicPr>
        <p:blipFill>
          <a:blip r:embed="rId3">
            <a:extLst>
              <a:ext uri="{28A0092B-C50C-407E-A947-70E740481C1C}">
                <a14:useLocalDpi xmlns:a14="http://schemas.microsoft.com/office/drawing/2010/main" val="0"/>
              </a:ext>
            </a:extLst>
          </a:blip>
          <a:srcRect b="10393"/>
          <a:stretch/>
        </p:blipFill>
        <p:spPr>
          <a:xfrm>
            <a:off x="-3618" y="1636171"/>
            <a:ext cx="9144000" cy="4682080"/>
          </a:xfrm>
          <a:prstGeom prst="rect">
            <a:avLst/>
          </a:prstGeom>
        </p:spPr>
      </p:pic>
      <p:sp>
        <p:nvSpPr>
          <p:cNvPr id="10242" name="Rectangle 2"/>
          <p:cNvSpPr>
            <a:spLocks noGrp="1" noChangeArrowheads="1"/>
          </p:cNvSpPr>
          <p:nvPr>
            <p:ph type="ctrTitle"/>
          </p:nvPr>
        </p:nvSpPr>
        <p:spPr>
          <a:xfrm>
            <a:off x="387350" y="379737"/>
            <a:ext cx="6984776" cy="861774"/>
          </a:xfrm>
        </p:spPr>
        <p:txBody>
          <a:bodyPr wrap="square">
            <a:spAutoFit/>
          </a:bodyPr>
          <a:lstStyle/>
          <a:p>
            <a:pPr eaLnBrk="1" hangingPunct="1">
              <a:lnSpc>
                <a:spcPct val="100000"/>
              </a:lnSpc>
            </a:pPr>
            <a:r>
              <a:rPr lang="en-US" dirty="0"/>
              <a:t>Evolutionary Rescue in Polluted Environments: Modeling Population Survival</a:t>
            </a:r>
            <a:endParaRPr lang="de-DE" altLang="de-DE" sz="4000" dirty="0">
              <a:solidFill>
                <a:schemeClr val="tx1"/>
              </a:solidFill>
            </a:endParaRPr>
          </a:p>
        </p:txBody>
      </p:sp>
      <p:sp>
        <p:nvSpPr>
          <p:cNvPr id="4" name="Rectangle 3"/>
          <p:cNvSpPr txBox="1">
            <a:spLocks noChangeArrowheads="1"/>
          </p:cNvSpPr>
          <p:nvPr/>
        </p:nvSpPr>
        <p:spPr bwMode="auto">
          <a:xfrm>
            <a:off x="387350" y="1284766"/>
            <a:ext cx="8369300" cy="308418"/>
          </a:xfrm>
          <a:prstGeom prst="rect">
            <a:avLst/>
          </a:prstGeom>
          <a:noFill/>
          <a:ln w="9525">
            <a:noFill/>
            <a:miter lim="800000"/>
            <a:headEnd/>
            <a:tailEnd/>
          </a:ln>
        </p:spPr>
        <p:txBody>
          <a:bodyPr wrap="square" lIns="0" tIns="0" rIns="0" bIns="0">
            <a:spAutoFit/>
          </a:bodyPr>
          <a:lstStyle/>
          <a:p>
            <a:pPr eaLnBrk="1" hangingPunct="1">
              <a:lnSpc>
                <a:spcPct val="120000"/>
              </a:lnSpc>
              <a:buClr>
                <a:schemeClr val="hlink"/>
              </a:buClr>
              <a:buSzPct val="85000"/>
              <a:defRPr/>
            </a:pPr>
            <a:r>
              <a:rPr lang="en-US" sz="1800" dirty="0"/>
              <a:t>A Theoretical Model on Population Dynamics, Immigration, and Competition</a:t>
            </a:r>
            <a:endParaRPr lang="de-DE" kern="0" dirty="0">
              <a:solidFill>
                <a:srgbClr val="E10E48"/>
              </a:solidFill>
              <a:latin typeface="+mn-lt"/>
            </a:endParaRPr>
          </a:p>
        </p:txBody>
      </p:sp>
      <p:sp>
        <p:nvSpPr>
          <p:cNvPr id="8" name="Rectangle 3"/>
          <p:cNvSpPr txBox="1">
            <a:spLocks noChangeArrowheads="1"/>
          </p:cNvSpPr>
          <p:nvPr/>
        </p:nvSpPr>
        <p:spPr bwMode="auto">
          <a:xfrm>
            <a:off x="387351" y="6318250"/>
            <a:ext cx="6632922" cy="413639"/>
          </a:xfrm>
          <a:prstGeom prst="rect">
            <a:avLst/>
          </a:prstGeom>
          <a:noFill/>
          <a:ln w="9525">
            <a:noFill/>
            <a:miter lim="800000"/>
            <a:headEnd/>
            <a:tailEnd/>
          </a:ln>
        </p:spPr>
        <p:txBody>
          <a:bodyPr wrap="square" lIns="0" tIns="0" rIns="0" bIns="0">
            <a:spAutoFit/>
          </a:bodyPr>
          <a:lstStyle/>
          <a:p>
            <a:pPr eaLnBrk="1" hangingPunct="1">
              <a:lnSpc>
                <a:spcPct val="120000"/>
              </a:lnSpc>
              <a:buClr>
                <a:schemeClr val="hlink"/>
              </a:buClr>
              <a:buSzPct val="85000"/>
              <a:defRPr/>
            </a:pPr>
            <a:r>
              <a:rPr lang="de-DE" sz="2400" kern="0" dirty="0">
                <a:solidFill>
                  <a:srgbClr val="E10E48"/>
                </a:solidFill>
                <a:latin typeface="+mn-lt"/>
              </a:rPr>
              <a:t>Eugenio Melo &amp; Qingdong Zhu</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DEEC4CC5-3F49-E862-CDAF-47077529DD8F}"/>
                  </a:ext>
                </a:extLst>
              </p14:cNvPr>
              <p14:cNvContentPartPr/>
              <p14:nvPr/>
            </p14:nvContentPartPr>
            <p14:xfrm>
              <a:off x="5725483" y="3956709"/>
              <a:ext cx="360" cy="360"/>
            </p14:xfrm>
          </p:contentPart>
        </mc:Choice>
        <mc:Fallback>
          <p:pic>
            <p:nvPicPr>
              <p:cNvPr id="3" name="Ink 2">
                <a:extLst>
                  <a:ext uri="{FF2B5EF4-FFF2-40B4-BE49-F238E27FC236}">
                    <a16:creationId xmlns:a16="http://schemas.microsoft.com/office/drawing/2014/main" id="{DEEC4CC5-3F49-E862-CDAF-47077529DD8F}"/>
                  </a:ext>
                </a:extLst>
              </p:cNvPr>
              <p:cNvPicPr/>
              <p:nvPr/>
            </p:nvPicPr>
            <p:blipFill>
              <a:blip r:embed="rId5"/>
              <a:stretch>
                <a:fillRect/>
              </a:stretch>
            </p:blipFill>
            <p:spPr>
              <a:xfrm>
                <a:off x="5719363" y="3950589"/>
                <a:ext cx="12600" cy="12600"/>
              </a:xfrm>
              <a:prstGeom prst="rect">
                <a:avLst/>
              </a:prstGeom>
            </p:spPr>
          </p:pic>
        </mc:Fallback>
      </mc:AlternateContent>
    </p:spTree>
  </p:cSld>
  <p:clrMapOvr>
    <a:masterClrMapping/>
  </p:clrMapOvr>
  <p:transition advTm="4656"/>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881A12-668A-3BAF-5462-8B35F495F72F}"/>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64A47B34-E5AB-7DA9-E09F-4A866485BFB3}"/>
              </a:ext>
            </a:extLst>
          </p:cNvPr>
          <p:cNvSpPr>
            <a:spLocks noGrp="1" noChangeArrowheads="1"/>
          </p:cNvSpPr>
          <p:nvPr>
            <p:ph type="ctrTitle"/>
          </p:nvPr>
        </p:nvSpPr>
        <p:spPr>
          <a:xfrm>
            <a:off x="387350" y="379737"/>
            <a:ext cx="6984776" cy="430887"/>
          </a:xfrm>
        </p:spPr>
        <p:txBody>
          <a:bodyPr wrap="square">
            <a:spAutoFit/>
          </a:bodyPr>
          <a:lstStyle/>
          <a:p>
            <a:pPr eaLnBrk="1" hangingPunct="1">
              <a:lnSpc>
                <a:spcPct val="100000"/>
              </a:lnSpc>
            </a:pPr>
            <a:r>
              <a:rPr lang="en-US" dirty="0"/>
              <a:t>Simulating Population Reproduction</a:t>
            </a:r>
            <a:endParaRPr lang="de-DE" altLang="de-DE" sz="4000" dirty="0">
              <a:solidFill>
                <a:schemeClr val="tx1"/>
              </a:solidFill>
            </a:endParaRPr>
          </a:p>
        </p:txBody>
      </p:sp>
      <p:sp>
        <p:nvSpPr>
          <p:cNvPr id="2" name="Rectangle 3">
            <a:extLst>
              <a:ext uri="{FF2B5EF4-FFF2-40B4-BE49-F238E27FC236}">
                <a16:creationId xmlns:a16="http://schemas.microsoft.com/office/drawing/2014/main" id="{8B46233A-FD45-AE34-766D-6C477C1DEDBF}"/>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pic>
        <p:nvPicPr>
          <p:cNvPr id="3" name="Picture 2">
            <a:extLst>
              <a:ext uri="{FF2B5EF4-FFF2-40B4-BE49-F238E27FC236}">
                <a16:creationId xmlns:a16="http://schemas.microsoft.com/office/drawing/2014/main" id="{3A8F5DB7-2222-8703-4D12-FD6DC2679A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21" y="1581465"/>
            <a:ext cx="8116957" cy="4943879"/>
          </a:xfrm>
          <a:prstGeom prst="rect">
            <a:avLst/>
          </a:prstGeom>
        </p:spPr>
      </p:pic>
      <p:sp>
        <p:nvSpPr>
          <p:cNvPr id="4" name="Rectangle 3">
            <a:extLst>
              <a:ext uri="{FF2B5EF4-FFF2-40B4-BE49-F238E27FC236}">
                <a16:creationId xmlns:a16="http://schemas.microsoft.com/office/drawing/2014/main" id="{12E7E565-99D3-784F-8DBC-8969114512B1}"/>
              </a:ext>
            </a:extLst>
          </p:cNvPr>
          <p:cNvSpPr txBox="1">
            <a:spLocks noChangeArrowheads="1"/>
          </p:cNvSpPr>
          <p:nvPr/>
        </p:nvSpPr>
        <p:spPr bwMode="auto">
          <a:xfrm>
            <a:off x="387350" y="1124744"/>
            <a:ext cx="8145463" cy="923330"/>
          </a:xfrm>
          <a:prstGeom prst="rect">
            <a:avLst/>
          </a:prstGeom>
          <a:noFill/>
          <a:ln w="9525">
            <a:noFill/>
            <a:miter lim="800000"/>
            <a:headEnd/>
            <a:tailEnd/>
          </a:ln>
        </p:spPr>
        <p:txBody>
          <a:bodyPr wrap="square" lIns="0" tIns="0" rIns="0" bIns="0">
            <a:spAutoFit/>
          </a:bodyPr>
          <a:lstStyle/>
          <a:p>
            <a:r>
              <a:rPr lang="en-US" sz="2000" dirty="0">
                <a:solidFill>
                  <a:srgbClr val="0070C0"/>
                </a:solidFill>
              </a:rPr>
              <a:t>	Wildtype</a:t>
            </a:r>
          </a:p>
          <a:p>
            <a:r>
              <a:rPr lang="en-US" sz="2000" dirty="0">
                <a:solidFill>
                  <a:srgbClr val="0070C0"/>
                </a:solidFill>
              </a:rPr>
              <a:t> </a:t>
            </a:r>
            <a:r>
              <a:rPr lang="en-US" sz="2000" dirty="0">
                <a:solidFill>
                  <a:srgbClr val="FF0000"/>
                </a:solidFill>
              </a:rPr>
              <a:t>	Mutant</a:t>
            </a:r>
          </a:p>
          <a:p>
            <a:r>
              <a:rPr lang="en-US" sz="2000" dirty="0"/>
              <a:t>	Total population size</a:t>
            </a:r>
            <a:endParaRPr lang="en-CH" sz="2000" dirty="0"/>
          </a:p>
        </p:txBody>
      </p:sp>
      <p:cxnSp>
        <p:nvCxnSpPr>
          <p:cNvPr id="7" name="Straight Connector 6">
            <a:extLst>
              <a:ext uri="{FF2B5EF4-FFF2-40B4-BE49-F238E27FC236}">
                <a16:creationId xmlns:a16="http://schemas.microsoft.com/office/drawing/2014/main" id="{4ADE88BB-1419-E8A4-3019-7021F10B7AF7}"/>
              </a:ext>
            </a:extLst>
          </p:cNvPr>
          <p:cNvCxnSpPr>
            <a:cxnSpLocks/>
          </p:cNvCxnSpPr>
          <p:nvPr/>
        </p:nvCxnSpPr>
        <p:spPr bwMode="auto">
          <a:xfrm flipV="1">
            <a:off x="755576" y="1196752"/>
            <a:ext cx="432048" cy="144016"/>
          </a:xfrm>
          <a:prstGeom prst="line">
            <a:avLst/>
          </a:prstGeom>
          <a:ln>
            <a:solidFill>
              <a:srgbClr val="0070C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2A033EA5-BA66-BB7B-7920-76F42AD76D78}"/>
              </a:ext>
            </a:extLst>
          </p:cNvPr>
          <p:cNvCxnSpPr>
            <a:cxnSpLocks/>
          </p:cNvCxnSpPr>
          <p:nvPr/>
        </p:nvCxnSpPr>
        <p:spPr bwMode="auto">
          <a:xfrm flipV="1">
            <a:off x="755576" y="1510872"/>
            <a:ext cx="432048" cy="144016"/>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36172529-45A9-9573-CE0B-F3EB60FC71CB}"/>
              </a:ext>
            </a:extLst>
          </p:cNvPr>
          <p:cNvCxnSpPr>
            <a:cxnSpLocks/>
          </p:cNvCxnSpPr>
          <p:nvPr/>
        </p:nvCxnSpPr>
        <p:spPr bwMode="auto">
          <a:xfrm flipV="1">
            <a:off x="726368" y="1823533"/>
            <a:ext cx="432048" cy="144016"/>
          </a:xfrm>
          <a:prstGeom prst="line">
            <a:avLst/>
          </a:prstGeom>
          <a:ln>
            <a:solidFill>
              <a:schemeClr val="tx1"/>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24549726"/>
      </p:ext>
    </p:extLst>
  </p:cSld>
  <p:clrMapOvr>
    <a:masterClrMapping/>
  </p:clrMapOvr>
  <p:transition advTm="4656"/>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6F9AC7-A966-1685-DBCC-8C551F52BEF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55D87C5-23FA-166C-9EF1-D26B1D67E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524" y="1864564"/>
            <a:ext cx="7547113" cy="4660780"/>
          </a:xfrm>
          <a:prstGeom prst="rect">
            <a:avLst/>
          </a:prstGeom>
        </p:spPr>
      </p:pic>
      <p:sp>
        <p:nvSpPr>
          <p:cNvPr id="10242" name="Rectangle 2">
            <a:extLst>
              <a:ext uri="{FF2B5EF4-FFF2-40B4-BE49-F238E27FC236}">
                <a16:creationId xmlns:a16="http://schemas.microsoft.com/office/drawing/2014/main" id="{790A3D57-13DD-5152-259B-3A65D236560E}"/>
              </a:ext>
            </a:extLst>
          </p:cNvPr>
          <p:cNvSpPr>
            <a:spLocks noGrp="1" noChangeArrowheads="1"/>
          </p:cNvSpPr>
          <p:nvPr>
            <p:ph type="ctrTitle"/>
          </p:nvPr>
        </p:nvSpPr>
        <p:spPr>
          <a:xfrm>
            <a:off x="387350" y="379737"/>
            <a:ext cx="6984776" cy="430887"/>
          </a:xfrm>
        </p:spPr>
        <p:txBody>
          <a:bodyPr wrap="square">
            <a:spAutoFit/>
          </a:bodyPr>
          <a:lstStyle/>
          <a:p>
            <a:pPr algn="ctr" eaLnBrk="1" hangingPunct="1">
              <a:lnSpc>
                <a:spcPct val="100000"/>
              </a:lnSpc>
            </a:pPr>
            <a:r>
              <a:rPr lang="en-US" dirty="0"/>
              <a:t>Mutation rate = 0.001</a:t>
            </a:r>
            <a:endParaRPr lang="de-DE" altLang="de-DE" sz="4000" dirty="0">
              <a:solidFill>
                <a:schemeClr val="tx1"/>
              </a:solidFill>
            </a:endParaRPr>
          </a:p>
        </p:txBody>
      </p:sp>
      <p:sp>
        <p:nvSpPr>
          <p:cNvPr id="2" name="Rectangle 3">
            <a:extLst>
              <a:ext uri="{FF2B5EF4-FFF2-40B4-BE49-F238E27FC236}">
                <a16:creationId xmlns:a16="http://schemas.microsoft.com/office/drawing/2014/main" id="{0A3ECE7A-E79F-040A-8748-02DFAEBA3A6F}"/>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sp>
        <p:nvSpPr>
          <p:cNvPr id="4" name="Rectangle 3">
            <a:extLst>
              <a:ext uri="{FF2B5EF4-FFF2-40B4-BE49-F238E27FC236}">
                <a16:creationId xmlns:a16="http://schemas.microsoft.com/office/drawing/2014/main" id="{6D760EBF-D5C6-74D4-1D87-C3613B8E7912}"/>
              </a:ext>
            </a:extLst>
          </p:cNvPr>
          <p:cNvSpPr txBox="1">
            <a:spLocks noChangeArrowheads="1"/>
          </p:cNvSpPr>
          <p:nvPr/>
        </p:nvSpPr>
        <p:spPr bwMode="auto">
          <a:xfrm>
            <a:off x="387350" y="1124744"/>
            <a:ext cx="8145463" cy="923330"/>
          </a:xfrm>
          <a:prstGeom prst="rect">
            <a:avLst/>
          </a:prstGeom>
          <a:noFill/>
          <a:ln w="9525">
            <a:noFill/>
            <a:miter lim="800000"/>
            <a:headEnd/>
            <a:tailEnd/>
          </a:ln>
        </p:spPr>
        <p:txBody>
          <a:bodyPr wrap="square" lIns="0" tIns="0" rIns="0" bIns="0">
            <a:spAutoFit/>
          </a:bodyPr>
          <a:lstStyle/>
          <a:p>
            <a:r>
              <a:rPr lang="en-US" sz="2000" dirty="0">
                <a:solidFill>
                  <a:srgbClr val="0070C0"/>
                </a:solidFill>
              </a:rPr>
              <a:t>	Decay rate = 0.1</a:t>
            </a:r>
          </a:p>
          <a:p>
            <a:r>
              <a:rPr lang="en-US" sz="2000" dirty="0">
                <a:solidFill>
                  <a:srgbClr val="FF0000"/>
                </a:solidFill>
              </a:rPr>
              <a:t> 	Decay rate = 0.15</a:t>
            </a:r>
          </a:p>
          <a:p>
            <a:r>
              <a:rPr lang="en-US" sz="2000" dirty="0">
                <a:solidFill>
                  <a:srgbClr val="7030A0"/>
                </a:solidFill>
              </a:rPr>
              <a:t>	Decay rate = 0.2</a:t>
            </a:r>
          </a:p>
        </p:txBody>
      </p:sp>
      <p:cxnSp>
        <p:nvCxnSpPr>
          <p:cNvPr id="7" name="Straight Connector 6">
            <a:extLst>
              <a:ext uri="{FF2B5EF4-FFF2-40B4-BE49-F238E27FC236}">
                <a16:creationId xmlns:a16="http://schemas.microsoft.com/office/drawing/2014/main" id="{8C2FEA8E-190B-63AA-F021-F7B12F8ED837}"/>
              </a:ext>
            </a:extLst>
          </p:cNvPr>
          <p:cNvCxnSpPr>
            <a:cxnSpLocks/>
          </p:cNvCxnSpPr>
          <p:nvPr/>
        </p:nvCxnSpPr>
        <p:spPr bwMode="auto">
          <a:xfrm flipV="1">
            <a:off x="755576" y="1196752"/>
            <a:ext cx="432048" cy="144016"/>
          </a:xfrm>
          <a:prstGeom prst="line">
            <a:avLst/>
          </a:prstGeom>
          <a:ln>
            <a:solidFill>
              <a:srgbClr val="0070C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7DF24CD9-F790-D735-0958-0366FC625E68}"/>
              </a:ext>
            </a:extLst>
          </p:cNvPr>
          <p:cNvCxnSpPr>
            <a:cxnSpLocks/>
          </p:cNvCxnSpPr>
          <p:nvPr/>
        </p:nvCxnSpPr>
        <p:spPr bwMode="auto">
          <a:xfrm flipV="1">
            <a:off x="755576" y="1510872"/>
            <a:ext cx="432048" cy="144016"/>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C2177CD-9DE5-B50A-03F7-86AC6A0D7E30}"/>
              </a:ext>
            </a:extLst>
          </p:cNvPr>
          <p:cNvCxnSpPr>
            <a:cxnSpLocks/>
          </p:cNvCxnSpPr>
          <p:nvPr/>
        </p:nvCxnSpPr>
        <p:spPr bwMode="auto">
          <a:xfrm flipV="1">
            <a:off x="726368" y="1823533"/>
            <a:ext cx="432048" cy="144016"/>
          </a:xfrm>
          <a:prstGeom prst="line">
            <a:avLst/>
          </a:prstGeom>
          <a:ln>
            <a:solidFill>
              <a:srgbClr val="7030A0"/>
            </a:solidFill>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3" name="Group 2">
            <a:extLst>
              <a:ext uri="{FF2B5EF4-FFF2-40B4-BE49-F238E27FC236}">
                <a16:creationId xmlns:a16="http://schemas.microsoft.com/office/drawing/2014/main" id="{6C4BA776-CDA2-096A-1785-223E9DE15EF9}"/>
              </a:ext>
            </a:extLst>
          </p:cNvPr>
          <p:cNvGrpSpPr/>
          <p:nvPr/>
        </p:nvGrpSpPr>
        <p:grpSpPr>
          <a:xfrm>
            <a:off x="1763688" y="5518288"/>
            <a:ext cx="575201" cy="383708"/>
            <a:chOff x="1619673" y="5565572"/>
            <a:chExt cx="575201" cy="383708"/>
          </a:xfrm>
        </p:grpSpPr>
        <p:pic>
          <p:nvPicPr>
            <p:cNvPr id="6" name="Picture 5">
              <a:extLst>
                <a:ext uri="{FF2B5EF4-FFF2-40B4-BE49-F238E27FC236}">
                  <a16:creationId xmlns:a16="http://schemas.microsoft.com/office/drawing/2014/main" id="{961CB6F3-B798-85B1-866B-BCC36C287D04}"/>
                </a:ext>
              </a:extLst>
            </p:cNvPr>
            <p:cNvPicPr>
              <a:picLocks noChangeAspect="1"/>
            </p:cNvPicPr>
            <p:nvPr/>
          </p:nvPicPr>
          <p:blipFill>
            <a:blip r:embed="rId4"/>
            <a:srcRect t="-77940" r="-29931" b="-13966"/>
            <a:stretch/>
          </p:blipFill>
          <p:spPr>
            <a:xfrm rot="5400000">
              <a:off x="1583668" y="5625246"/>
              <a:ext cx="288033" cy="216024"/>
            </a:xfrm>
            <a:prstGeom prst="rect">
              <a:avLst/>
            </a:prstGeom>
          </p:spPr>
        </p:pic>
        <p:pic>
          <p:nvPicPr>
            <p:cNvPr id="8" name="Picture 7">
              <a:extLst>
                <a:ext uri="{FF2B5EF4-FFF2-40B4-BE49-F238E27FC236}">
                  <a16:creationId xmlns:a16="http://schemas.microsoft.com/office/drawing/2014/main" id="{6B45F462-32B5-7385-630B-C94F9D6D4CEC}"/>
                </a:ext>
              </a:extLst>
            </p:cNvPr>
            <p:cNvPicPr>
              <a:picLocks noChangeAspect="1"/>
            </p:cNvPicPr>
            <p:nvPr/>
          </p:nvPicPr>
          <p:blipFill>
            <a:blip r:embed="rId5"/>
            <a:srcRect b="60021"/>
            <a:stretch/>
          </p:blipFill>
          <p:spPr>
            <a:xfrm>
              <a:off x="1723526" y="5565572"/>
              <a:ext cx="471348" cy="383708"/>
            </a:xfrm>
            <a:prstGeom prst="rect">
              <a:avLst/>
            </a:prstGeom>
          </p:spPr>
        </p:pic>
      </p:grpSp>
      <p:sp>
        <p:nvSpPr>
          <p:cNvPr id="16" name="TextBox 15">
            <a:extLst>
              <a:ext uri="{FF2B5EF4-FFF2-40B4-BE49-F238E27FC236}">
                <a16:creationId xmlns:a16="http://schemas.microsoft.com/office/drawing/2014/main" id="{27C7E779-DC76-6296-5410-61652378DD64}"/>
              </a:ext>
            </a:extLst>
          </p:cNvPr>
          <p:cNvSpPr txBox="1"/>
          <p:nvPr/>
        </p:nvSpPr>
        <p:spPr>
          <a:xfrm rot="16200000">
            <a:off x="-755928" y="3801856"/>
            <a:ext cx="3217547" cy="338554"/>
          </a:xfrm>
          <a:prstGeom prst="rect">
            <a:avLst/>
          </a:prstGeom>
          <a:solidFill>
            <a:schemeClr val="bg1"/>
          </a:solidFill>
          <a:ln>
            <a:solidFill>
              <a:schemeClr val="bg1"/>
            </a:solidFill>
          </a:ln>
        </p:spPr>
        <p:txBody>
          <a:bodyPr wrap="none" rtlCol="0">
            <a:spAutoFit/>
          </a:bodyPr>
          <a:lstStyle/>
          <a:p>
            <a:r>
              <a:rPr lang="en-US" sz="1600" dirty="0">
                <a:highlight>
                  <a:srgbClr val="FFFFFF"/>
                </a:highlight>
              </a:rPr>
              <a:t>Generations to Carrying Capacity</a:t>
            </a:r>
            <a:endParaRPr lang="en-CH" sz="1600" dirty="0">
              <a:highlight>
                <a:srgbClr val="FFFFFF"/>
              </a:highlight>
            </a:endParaRPr>
          </a:p>
        </p:txBody>
      </p:sp>
    </p:spTree>
    <p:extLst>
      <p:ext uri="{BB962C8B-B14F-4D97-AF65-F5344CB8AC3E}">
        <p14:creationId xmlns:p14="http://schemas.microsoft.com/office/powerpoint/2010/main" val="4287534274"/>
      </p:ext>
    </p:extLst>
  </p:cSld>
  <p:clrMapOvr>
    <a:masterClrMapping/>
  </p:clrMapOvr>
  <p:transition advTm="4656"/>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95CB2C-F41E-D06A-824A-A16DA56ED5B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B1DB3E4-CEC3-33F6-4235-E5FEF829C9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414" y="1710853"/>
            <a:ext cx="8334677" cy="5147147"/>
          </a:xfrm>
          <a:prstGeom prst="rect">
            <a:avLst/>
          </a:prstGeom>
        </p:spPr>
      </p:pic>
      <p:sp>
        <p:nvSpPr>
          <p:cNvPr id="10242" name="Rectangle 2">
            <a:extLst>
              <a:ext uri="{FF2B5EF4-FFF2-40B4-BE49-F238E27FC236}">
                <a16:creationId xmlns:a16="http://schemas.microsoft.com/office/drawing/2014/main" id="{405AA2F0-431F-1A26-DF2D-BAB9603E910A}"/>
              </a:ext>
            </a:extLst>
          </p:cNvPr>
          <p:cNvSpPr>
            <a:spLocks noGrp="1" noChangeArrowheads="1"/>
          </p:cNvSpPr>
          <p:nvPr>
            <p:ph type="ctrTitle"/>
          </p:nvPr>
        </p:nvSpPr>
        <p:spPr>
          <a:xfrm>
            <a:off x="387350" y="379737"/>
            <a:ext cx="6984776" cy="430887"/>
          </a:xfrm>
        </p:spPr>
        <p:txBody>
          <a:bodyPr wrap="square">
            <a:spAutoFit/>
          </a:bodyPr>
          <a:lstStyle/>
          <a:p>
            <a:pPr algn="ctr" eaLnBrk="1" hangingPunct="1">
              <a:lnSpc>
                <a:spcPct val="100000"/>
              </a:lnSpc>
            </a:pPr>
            <a:r>
              <a:rPr lang="en-US" dirty="0"/>
              <a:t>Who dominate this process?</a:t>
            </a:r>
            <a:endParaRPr lang="de-DE" altLang="de-DE" sz="4000" dirty="0">
              <a:solidFill>
                <a:schemeClr val="tx1"/>
              </a:solidFill>
            </a:endParaRPr>
          </a:p>
        </p:txBody>
      </p:sp>
      <p:sp>
        <p:nvSpPr>
          <p:cNvPr id="2" name="Rectangle 3">
            <a:extLst>
              <a:ext uri="{FF2B5EF4-FFF2-40B4-BE49-F238E27FC236}">
                <a16:creationId xmlns:a16="http://schemas.microsoft.com/office/drawing/2014/main" id="{48ADE656-976B-5ABD-9A62-E81632AB1E5E}"/>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sp>
        <p:nvSpPr>
          <p:cNvPr id="4" name="Rectangle 3">
            <a:extLst>
              <a:ext uri="{FF2B5EF4-FFF2-40B4-BE49-F238E27FC236}">
                <a16:creationId xmlns:a16="http://schemas.microsoft.com/office/drawing/2014/main" id="{0C73757A-F00F-4205-7589-66AB37BE675A}"/>
              </a:ext>
            </a:extLst>
          </p:cNvPr>
          <p:cNvSpPr txBox="1">
            <a:spLocks noChangeArrowheads="1"/>
          </p:cNvSpPr>
          <p:nvPr/>
        </p:nvSpPr>
        <p:spPr bwMode="auto">
          <a:xfrm>
            <a:off x="387350" y="1124744"/>
            <a:ext cx="8145463" cy="923330"/>
          </a:xfrm>
          <a:prstGeom prst="rect">
            <a:avLst/>
          </a:prstGeom>
          <a:noFill/>
          <a:ln w="9525">
            <a:noFill/>
            <a:miter lim="800000"/>
            <a:headEnd/>
            <a:tailEnd/>
          </a:ln>
        </p:spPr>
        <p:txBody>
          <a:bodyPr wrap="square" lIns="0" tIns="0" rIns="0" bIns="0">
            <a:spAutoFit/>
          </a:bodyPr>
          <a:lstStyle/>
          <a:p>
            <a:r>
              <a:rPr lang="en-US" sz="2000" dirty="0">
                <a:solidFill>
                  <a:srgbClr val="0070C0"/>
                </a:solidFill>
              </a:rPr>
              <a:t>	Decay rate = 0.1</a:t>
            </a:r>
          </a:p>
          <a:p>
            <a:r>
              <a:rPr lang="en-US" sz="2000" dirty="0">
                <a:solidFill>
                  <a:srgbClr val="FF0000"/>
                </a:solidFill>
              </a:rPr>
              <a:t> 	Decay rate = 0.15</a:t>
            </a:r>
          </a:p>
          <a:p>
            <a:r>
              <a:rPr lang="en-US" sz="2000" dirty="0">
                <a:solidFill>
                  <a:srgbClr val="7030A0"/>
                </a:solidFill>
              </a:rPr>
              <a:t>	Decay rate = 0.2</a:t>
            </a:r>
          </a:p>
        </p:txBody>
      </p:sp>
      <p:cxnSp>
        <p:nvCxnSpPr>
          <p:cNvPr id="7" name="Straight Connector 6">
            <a:extLst>
              <a:ext uri="{FF2B5EF4-FFF2-40B4-BE49-F238E27FC236}">
                <a16:creationId xmlns:a16="http://schemas.microsoft.com/office/drawing/2014/main" id="{63488815-5846-CC39-56C5-8FBDCD550F2D}"/>
              </a:ext>
            </a:extLst>
          </p:cNvPr>
          <p:cNvCxnSpPr>
            <a:cxnSpLocks/>
          </p:cNvCxnSpPr>
          <p:nvPr/>
        </p:nvCxnSpPr>
        <p:spPr bwMode="auto">
          <a:xfrm flipV="1">
            <a:off x="755576" y="1196752"/>
            <a:ext cx="432048" cy="144016"/>
          </a:xfrm>
          <a:prstGeom prst="line">
            <a:avLst/>
          </a:prstGeom>
          <a:ln>
            <a:solidFill>
              <a:srgbClr val="0070C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69B08976-FA21-D003-2BCF-9D55F753814C}"/>
              </a:ext>
            </a:extLst>
          </p:cNvPr>
          <p:cNvCxnSpPr>
            <a:cxnSpLocks/>
          </p:cNvCxnSpPr>
          <p:nvPr/>
        </p:nvCxnSpPr>
        <p:spPr bwMode="auto">
          <a:xfrm flipV="1">
            <a:off x="755576" y="1510872"/>
            <a:ext cx="432048" cy="144016"/>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52A78663-BBB6-7861-AFD5-D12F8D16CE7E}"/>
              </a:ext>
            </a:extLst>
          </p:cNvPr>
          <p:cNvCxnSpPr>
            <a:cxnSpLocks/>
          </p:cNvCxnSpPr>
          <p:nvPr/>
        </p:nvCxnSpPr>
        <p:spPr bwMode="auto">
          <a:xfrm flipV="1">
            <a:off x="726368" y="1823533"/>
            <a:ext cx="432048" cy="144016"/>
          </a:xfrm>
          <a:prstGeom prst="line">
            <a:avLst/>
          </a:prstGeom>
          <a:ln>
            <a:solidFill>
              <a:srgbClr val="7030A0"/>
            </a:solidFill>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5" name="Group 4">
            <a:extLst>
              <a:ext uri="{FF2B5EF4-FFF2-40B4-BE49-F238E27FC236}">
                <a16:creationId xmlns:a16="http://schemas.microsoft.com/office/drawing/2014/main" id="{3EAB41C9-8460-095B-E319-5B0E82444F15}"/>
              </a:ext>
            </a:extLst>
          </p:cNvPr>
          <p:cNvGrpSpPr/>
          <p:nvPr/>
        </p:nvGrpSpPr>
        <p:grpSpPr>
          <a:xfrm>
            <a:off x="1547664" y="5764740"/>
            <a:ext cx="575201" cy="383708"/>
            <a:chOff x="1619673" y="5565572"/>
            <a:chExt cx="575201" cy="383708"/>
          </a:xfrm>
        </p:grpSpPr>
        <p:pic>
          <p:nvPicPr>
            <p:cNvPr id="6" name="Picture 5">
              <a:extLst>
                <a:ext uri="{FF2B5EF4-FFF2-40B4-BE49-F238E27FC236}">
                  <a16:creationId xmlns:a16="http://schemas.microsoft.com/office/drawing/2014/main" id="{51F90FA1-2DF3-6DA6-0128-8D5318CCBFA2}"/>
                </a:ext>
              </a:extLst>
            </p:cNvPr>
            <p:cNvPicPr>
              <a:picLocks noChangeAspect="1"/>
            </p:cNvPicPr>
            <p:nvPr/>
          </p:nvPicPr>
          <p:blipFill>
            <a:blip r:embed="rId4"/>
            <a:srcRect t="-77940" r="-29931" b="-13966"/>
            <a:stretch/>
          </p:blipFill>
          <p:spPr>
            <a:xfrm rot="5400000">
              <a:off x="1583668" y="5625246"/>
              <a:ext cx="288033" cy="216024"/>
            </a:xfrm>
            <a:prstGeom prst="rect">
              <a:avLst/>
            </a:prstGeom>
          </p:spPr>
        </p:pic>
        <p:pic>
          <p:nvPicPr>
            <p:cNvPr id="8" name="Picture 7">
              <a:extLst>
                <a:ext uri="{FF2B5EF4-FFF2-40B4-BE49-F238E27FC236}">
                  <a16:creationId xmlns:a16="http://schemas.microsoft.com/office/drawing/2014/main" id="{C7E25E71-4EF7-378F-7EA5-21DD24BA4762}"/>
                </a:ext>
              </a:extLst>
            </p:cNvPr>
            <p:cNvPicPr>
              <a:picLocks noChangeAspect="1"/>
            </p:cNvPicPr>
            <p:nvPr/>
          </p:nvPicPr>
          <p:blipFill>
            <a:blip r:embed="rId5"/>
            <a:srcRect b="60021"/>
            <a:stretch/>
          </p:blipFill>
          <p:spPr>
            <a:xfrm>
              <a:off x="1723526" y="5565572"/>
              <a:ext cx="471348" cy="383708"/>
            </a:xfrm>
            <a:prstGeom prst="rect">
              <a:avLst/>
            </a:prstGeom>
          </p:spPr>
        </p:pic>
      </p:grpSp>
    </p:spTree>
    <p:extLst>
      <p:ext uri="{BB962C8B-B14F-4D97-AF65-F5344CB8AC3E}">
        <p14:creationId xmlns:p14="http://schemas.microsoft.com/office/powerpoint/2010/main" val="2430257288"/>
      </p:ext>
    </p:extLst>
  </p:cSld>
  <p:clrMapOvr>
    <a:masterClrMapping/>
  </p:clrMapOvr>
  <p:transition advTm="4656"/>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9316E09-E3F0-834B-F17F-A077E8F1CA5F}"/>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E2B5C73E-003E-A459-E63B-69AAC76B8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368" y="1885494"/>
            <a:ext cx="7678978" cy="4742214"/>
          </a:xfrm>
          <a:prstGeom prst="rect">
            <a:avLst/>
          </a:prstGeom>
        </p:spPr>
      </p:pic>
      <p:sp>
        <p:nvSpPr>
          <p:cNvPr id="10242" name="Rectangle 2">
            <a:extLst>
              <a:ext uri="{FF2B5EF4-FFF2-40B4-BE49-F238E27FC236}">
                <a16:creationId xmlns:a16="http://schemas.microsoft.com/office/drawing/2014/main" id="{1BFF9256-EB4D-AEEA-DEA6-49D8ECEFF627}"/>
              </a:ext>
            </a:extLst>
          </p:cNvPr>
          <p:cNvSpPr>
            <a:spLocks noGrp="1" noChangeArrowheads="1"/>
          </p:cNvSpPr>
          <p:nvPr>
            <p:ph type="ctrTitle"/>
          </p:nvPr>
        </p:nvSpPr>
        <p:spPr>
          <a:xfrm>
            <a:off x="387350" y="379737"/>
            <a:ext cx="6984776" cy="430887"/>
          </a:xfrm>
        </p:spPr>
        <p:txBody>
          <a:bodyPr wrap="square">
            <a:spAutoFit/>
          </a:bodyPr>
          <a:lstStyle/>
          <a:p>
            <a:pPr algn="ctr" eaLnBrk="1" hangingPunct="1">
              <a:lnSpc>
                <a:spcPct val="100000"/>
              </a:lnSpc>
            </a:pPr>
            <a:r>
              <a:rPr lang="en-US" dirty="0"/>
              <a:t>Mutation rate = 0.005</a:t>
            </a:r>
            <a:endParaRPr lang="de-DE" altLang="de-DE" sz="4000" dirty="0">
              <a:solidFill>
                <a:schemeClr val="tx1"/>
              </a:solidFill>
            </a:endParaRPr>
          </a:p>
        </p:txBody>
      </p:sp>
      <p:sp>
        <p:nvSpPr>
          <p:cNvPr id="2" name="Rectangle 3">
            <a:extLst>
              <a:ext uri="{FF2B5EF4-FFF2-40B4-BE49-F238E27FC236}">
                <a16:creationId xmlns:a16="http://schemas.microsoft.com/office/drawing/2014/main" id="{211B54A8-C946-C11B-C1CB-2ADF3C079571}"/>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sp>
        <p:nvSpPr>
          <p:cNvPr id="4" name="Rectangle 3">
            <a:extLst>
              <a:ext uri="{FF2B5EF4-FFF2-40B4-BE49-F238E27FC236}">
                <a16:creationId xmlns:a16="http://schemas.microsoft.com/office/drawing/2014/main" id="{F0D351D9-08EE-983C-7701-36252AF19E14}"/>
              </a:ext>
            </a:extLst>
          </p:cNvPr>
          <p:cNvSpPr txBox="1">
            <a:spLocks noChangeArrowheads="1"/>
          </p:cNvSpPr>
          <p:nvPr/>
        </p:nvSpPr>
        <p:spPr bwMode="auto">
          <a:xfrm>
            <a:off x="387350" y="1124744"/>
            <a:ext cx="8145463" cy="923330"/>
          </a:xfrm>
          <a:prstGeom prst="rect">
            <a:avLst/>
          </a:prstGeom>
          <a:noFill/>
          <a:ln w="9525">
            <a:noFill/>
            <a:miter lim="800000"/>
            <a:headEnd/>
            <a:tailEnd/>
          </a:ln>
        </p:spPr>
        <p:txBody>
          <a:bodyPr wrap="square" lIns="0" tIns="0" rIns="0" bIns="0">
            <a:spAutoFit/>
          </a:bodyPr>
          <a:lstStyle/>
          <a:p>
            <a:r>
              <a:rPr lang="en-US" sz="2000" dirty="0">
                <a:solidFill>
                  <a:srgbClr val="0070C0"/>
                </a:solidFill>
              </a:rPr>
              <a:t>	Decay rate = 0.1</a:t>
            </a:r>
          </a:p>
          <a:p>
            <a:r>
              <a:rPr lang="en-US" sz="2000" dirty="0">
                <a:solidFill>
                  <a:srgbClr val="FF0000"/>
                </a:solidFill>
              </a:rPr>
              <a:t> 	Decay rate = 0.15</a:t>
            </a:r>
          </a:p>
          <a:p>
            <a:r>
              <a:rPr lang="en-US" sz="2000" dirty="0">
                <a:solidFill>
                  <a:srgbClr val="7030A0"/>
                </a:solidFill>
              </a:rPr>
              <a:t>	Decay rate = 0.2</a:t>
            </a:r>
          </a:p>
        </p:txBody>
      </p:sp>
      <p:cxnSp>
        <p:nvCxnSpPr>
          <p:cNvPr id="7" name="Straight Connector 6">
            <a:extLst>
              <a:ext uri="{FF2B5EF4-FFF2-40B4-BE49-F238E27FC236}">
                <a16:creationId xmlns:a16="http://schemas.microsoft.com/office/drawing/2014/main" id="{1F426BC5-8CF6-E026-B11A-2BF2AD29675B}"/>
              </a:ext>
            </a:extLst>
          </p:cNvPr>
          <p:cNvCxnSpPr>
            <a:cxnSpLocks/>
          </p:cNvCxnSpPr>
          <p:nvPr/>
        </p:nvCxnSpPr>
        <p:spPr bwMode="auto">
          <a:xfrm flipV="1">
            <a:off x="755576" y="1196752"/>
            <a:ext cx="432048" cy="144016"/>
          </a:xfrm>
          <a:prstGeom prst="line">
            <a:avLst/>
          </a:prstGeom>
          <a:ln>
            <a:solidFill>
              <a:srgbClr val="0070C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C4F54259-F4C1-6456-170D-CA92CA737CFA}"/>
              </a:ext>
            </a:extLst>
          </p:cNvPr>
          <p:cNvCxnSpPr>
            <a:cxnSpLocks/>
          </p:cNvCxnSpPr>
          <p:nvPr/>
        </p:nvCxnSpPr>
        <p:spPr bwMode="auto">
          <a:xfrm flipV="1">
            <a:off x="755576" y="1510872"/>
            <a:ext cx="432048" cy="144016"/>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B8C10D40-57AE-90CB-8B07-E2681CFAE5C0}"/>
              </a:ext>
            </a:extLst>
          </p:cNvPr>
          <p:cNvCxnSpPr>
            <a:cxnSpLocks/>
          </p:cNvCxnSpPr>
          <p:nvPr/>
        </p:nvCxnSpPr>
        <p:spPr bwMode="auto">
          <a:xfrm flipV="1">
            <a:off x="726368" y="1823533"/>
            <a:ext cx="432048" cy="144016"/>
          </a:xfrm>
          <a:prstGeom prst="line">
            <a:avLst/>
          </a:prstGeom>
          <a:ln>
            <a:solidFill>
              <a:srgbClr val="7030A0"/>
            </a:solidFill>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3" name="Group 2">
            <a:extLst>
              <a:ext uri="{FF2B5EF4-FFF2-40B4-BE49-F238E27FC236}">
                <a16:creationId xmlns:a16="http://schemas.microsoft.com/office/drawing/2014/main" id="{FFE57581-0E16-3F78-5182-01B4F5456CF9}"/>
              </a:ext>
            </a:extLst>
          </p:cNvPr>
          <p:cNvGrpSpPr/>
          <p:nvPr/>
        </p:nvGrpSpPr>
        <p:grpSpPr>
          <a:xfrm>
            <a:off x="1835696" y="5661248"/>
            <a:ext cx="575201" cy="408379"/>
            <a:chOff x="1619673" y="5589241"/>
            <a:chExt cx="575201" cy="408379"/>
          </a:xfrm>
        </p:grpSpPr>
        <p:pic>
          <p:nvPicPr>
            <p:cNvPr id="5" name="Picture 4">
              <a:extLst>
                <a:ext uri="{FF2B5EF4-FFF2-40B4-BE49-F238E27FC236}">
                  <a16:creationId xmlns:a16="http://schemas.microsoft.com/office/drawing/2014/main" id="{FE112651-006B-BA42-F262-B677630A6A69}"/>
                </a:ext>
              </a:extLst>
            </p:cNvPr>
            <p:cNvPicPr>
              <a:picLocks noChangeAspect="1"/>
            </p:cNvPicPr>
            <p:nvPr/>
          </p:nvPicPr>
          <p:blipFill>
            <a:blip r:embed="rId4"/>
            <a:srcRect t="-77940" r="-29931" b="-13966"/>
            <a:stretch/>
          </p:blipFill>
          <p:spPr>
            <a:xfrm rot="5400000">
              <a:off x="1583668" y="5625246"/>
              <a:ext cx="288033" cy="216024"/>
            </a:xfrm>
            <a:prstGeom prst="rect">
              <a:avLst/>
            </a:prstGeom>
          </p:spPr>
        </p:pic>
        <p:pic>
          <p:nvPicPr>
            <p:cNvPr id="6" name="Picture 5">
              <a:extLst>
                <a:ext uri="{FF2B5EF4-FFF2-40B4-BE49-F238E27FC236}">
                  <a16:creationId xmlns:a16="http://schemas.microsoft.com/office/drawing/2014/main" id="{FDC6C4BA-B921-E4EB-A202-8A2DC1FEB8FF}"/>
                </a:ext>
              </a:extLst>
            </p:cNvPr>
            <p:cNvPicPr>
              <a:picLocks noChangeAspect="1"/>
            </p:cNvPicPr>
            <p:nvPr/>
          </p:nvPicPr>
          <p:blipFill>
            <a:blip r:embed="rId5"/>
            <a:srcRect b="60021"/>
            <a:stretch/>
          </p:blipFill>
          <p:spPr>
            <a:xfrm>
              <a:off x="1723526" y="5613912"/>
              <a:ext cx="471348" cy="383708"/>
            </a:xfrm>
            <a:prstGeom prst="rect">
              <a:avLst/>
            </a:prstGeom>
          </p:spPr>
        </p:pic>
      </p:grpSp>
      <p:sp>
        <p:nvSpPr>
          <p:cNvPr id="17" name="TextBox 16">
            <a:extLst>
              <a:ext uri="{FF2B5EF4-FFF2-40B4-BE49-F238E27FC236}">
                <a16:creationId xmlns:a16="http://schemas.microsoft.com/office/drawing/2014/main" id="{2161CC7B-6872-AA49-B578-CF563AE8C6AE}"/>
              </a:ext>
            </a:extLst>
          </p:cNvPr>
          <p:cNvSpPr txBox="1"/>
          <p:nvPr/>
        </p:nvSpPr>
        <p:spPr>
          <a:xfrm rot="16200000">
            <a:off x="-755928" y="3801856"/>
            <a:ext cx="3217547" cy="338554"/>
          </a:xfrm>
          <a:prstGeom prst="rect">
            <a:avLst/>
          </a:prstGeom>
          <a:solidFill>
            <a:schemeClr val="bg1"/>
          </a:solidFill>
          <a:ln>
            <a:solidFill>
              <a:schemeClr val="bg1"/>
            </a:solidFill>
          </a:ln>
        </p:spPr>
        <p:txBody>
          <a:bodyPr wrap="none" rtlCol="0">
            <a:spAutoFit/>
          </a:bodyPr>
          <a:lstStyle/>
          <a:p>
            <a:r>
              <a:rPr lang="en-US" sz="1600" dirty="0">
                <a:highlight>
                  <a:srgbClr val="FFFFFF"/>
                </a:highlight>
              </a:rPr>
              <a:t>Generations to Carrying Capacity</a:t>
            </a:r>
            <a:endParaRPr lang="en-CH" sz="1600" dirty="0">
              <a:highlight>
                <a:srgbClr val="FFFFFF"/>
              </a:highlight>
            </a:endParaRPr>
          </a:p>
        </p:txBody>
      </p:sp>
    </p:spTree>
    <p:extLst>
      <p:ext uri="{BB962C8B-B14F-4D97-AF65-F5344CB8AC3E}">
        <p14:creationId xmlns:p14="http://schemas.microsoft.com/office/powerpoint/2010/main" val="2193814880"/>
      </p:ext>
    </p:extLst>
  </p:cSld>
  <p:clrMapOvr>
    <a:masterClrMapping/>
  </p:clrMapOvr>
  <p:transition advTm="4656"/>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42FB63-6027-94F1-4F5B-CA45EC8E1724}"/>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B86E14AA-EB18-775B-98BB-6D32A4585BE6}"/>
              </a:ext>
            </a:extLst>
          </p:cNvPr>
          <p:cNvSpPr>
            <a:spLocks noGrp="1" noChangeArrowheads="1"/>
          </p:cNvSpPr>
          <p:nvPr>
            <p:ph type="ctrTitle"/>
          </p:nvPr>
        </p:nvSpPr>
        <p:spPr>
          <a:xfrm>
            <a:off x="387350" y="349594"/>
            <a:ext cx="6984776" cy="430887"/>
          </a:xfrm>
        </p:spPr>
        <p:txBody>
          <a:bodyPr wrap="square">
            <a:spAutoFit/>
          </a:bodyPr>
          <a:lstStyle/>
          <a:p>
            <a:pPr eaLnBrk="1" hangingPunct="1">
              <a:lnSpc>
                <a:spcPct val="100000"/>
              </a:lnSpc>
            </a:pPr>
            <a:r>
              <a:rPr lang="en-US" dirty="0"/>
              <a:t>Key Takeaways and Future Directions</a:t>
            </a:r>
            <a:endParaRPr lang="de-DE" altLang="de-DE" sz="4000" dirty="0">
              <a:solidFill>
                <a:schemeClr val="tx1"/>
              </a:solidFill>
            </a:endParaRPr>
          </a:p>
        </p:txBody>
      </p:sp>
      <p:sp>
        <p:nvSpPr>
          <p:cNvPr id="2" name="Rectangle 3">
            <a:extLst>
              <a:ext uri="{FF2B5EF4-FFF2-40B4-BE49-F238E27FC236}">
                <a16:creationId xmlns:a16="http://schemas.microsoft.com/office/drawing/2014/main" id="{72C27C5F-42EF-72BA-1777-CD0098FA858C}"/>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sp>
        <p:nvSpPr>
          <p:cNvPr id="6" name="Rectangle 3">
            <a:extLst>
              <a:ext uri="{FF2B5EF4-FFF2-40B4-BE49-F238E27FC236}">
                <a16:creationId xmlns:a16="http://schemas.microsoft.com/office/drawing/2014/main" id="{7583DEFC-CE89-74A3-D5D9-7BA42C492C9B}"/>
              </a:ext>
            </a:extLst>
          </p:cNvPr>
          <p:cNvSpPr txBox="1">
            <a:spLocks noChangeArrowheads="1"/>
          </p:cNvSpPr>
          <p:nvPr/>
        </p:nvSpPr>
        <p:spPr bwMode="auto">
          <a:xfrm>
            <a:off x="386977" y="886320"/>
            <a:ext cx="8145463" cy="966675"/>
          </a:xfrm>
          <a:prstGeom prst="rect">
            <a:avLst/>
          </a:prstGeom>
          <a:noFill/>
          <a:ln w="9525">
            <a:noFill/>
            <a:miter lim="800000"/>
            <a:headEnd/>
            <a:tailEnd/>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Migration: </a:t>
            </a:r>
            <a:r>
              <a:rPr lang="en-US" sz="1800" i="1" dirty="0"/>
              <a:t>Supports</a:t>
            </a:r>
            <a:r>
              <a:rPr lang="en-US" sz="1800" dirty="0"/>
              <a:t> stability by adding new individual</a:t>
            </a:r>
          </a:p>
          <a:p>
            <a:pPr marL="285750" indent="-285750" eaLnBrk="1" hangingPunct="1">
              <a:lnSpc>
                <a:spcPct val="120000"/>
              </a:lnSpc>
              <a:buClr>
                <a:schemeClr val="hlink"/>
              </a:buClr>
              <a:buSzPct val="85000"/>
              <a:buFont typeface="Arial" panose="020B0604020202020204" pitchFamily="34" charset="0"/>
              <a:buChar char="•"/>
              <a:defRPr/>
            </a:pPr>
            <a:r>
              <a:rPr lang="en-US" sz="1800" dirty="0"/>
              <a:t>Mutation: </a:t>
            </a:r>
            <a:r>
              <a:rPr lang="en-US" sz="1800" i="1" dirty="0"/>
              <a:t>Increases</a:t>
            </a:r>
            <a:r>
              <a:rPr lang="en-US" sz="1800" dirty="0"/>
              <a:t> resilience in polluted areas</a:t>
            </a:r>
          </a:p>
          <a:p>
            <a:pPr marL="285750" indent="-285750" eaLnBrk="1" hangingPunct="1">
              <a:lnSpc>
                <a:spcPct val="120000"/>
              </a:lnSpc>
              <a:buClr>
                <a:schemeClr val="hlink"/>
              </a:buClr>
              <a:buSzPct val="85000"/>
              <a:buFont typeface="Arial" panose="020B0604020202020204" pitchFamily="34" charset="0"/>
              <a:buChar char="•"/>
              <a:defRPr/>
            </a:pPr>
            <a:r>
              <a:rPr lang="en-US" sz="1800" dirty="0"/>
              <a:t>Combined Effect: </a:t>
            </a:r>
            <a:r>
              <a:rPr lang="en-US" sz="1800" i="1" dirty="0"/>
              <a:t>Helps “rescue” </a:t>
            </a:r>
            <a:r>
              <a:rPr lang="en-US" sz="1800" dirty="0"/>
              <a:t>populations under stress</a:t>
            </a:r>
            <a:endParaRPr lang="de-DE" sz="1800" dirty="0"/>
          </a:p>
        </p:txBody>
      </p:sp>
      <p:sp>
        <p:nvSpPr>
          <p:cNvPr id="3" name="Rectangle 2">
            <a:extLst>
              <a:ext uri="{FF2B5EF4-FFF2-40B4-BE49-F238E27FC236}">
                <a16:creationId xmlns:a16="http://schemas.microsoft.com/office/drawing/2014/main" id="{1B2F4817-A7C4-5BC9-47BA-FC4EA6235D2A}"/>
              </a:ext>
            </a:extLst>
          </p:cNvPr>
          <p:cNvSpPr txBox="1">
            <a:spLocks noChangeArrowheads="1"/>
          </p:cNvSpPr>
          <p:nvPr/>
        </p:nvSpPr>
        <p:spPr bwMode="auto">
          <a:xfrm>
            <a:off x="387350" y="2275972"/>
            <a:ext cx="6984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115000"/>
              </a:lnSpc>
              <a:spcBef>
                <a:spcPct val="0"/>
              </a:spcBef>
              <a:spcAft>
                <a:spcPct val="0"/>
              </a:spcAft>
              <a:defRPr sz="2800" b="1">
                <a:solidFill>
                  <a:srgbClr val="333333"/>
                </a:solidFill>
                <a:latin typeface="+mj-lt"/>
                <a:ea typeface="+mj-ea"/>
                <a:cs typeface="+mj-cs"/>
              </a:defRPr>
            </a:lvl1pPr>
            <a:lvl2pPr algn="l" rtl="0" eaLnBrk="0" fontAlgn="base" hangingPunct="0">
              <a:lnSpc>
                <a:spcPct val="90000"/>
              </a:lnSpc>
              <a:spcBef>
                <a:spcPct val="0"/>
              </a:spcBef>
              <a:spcAft>
                <a:spcPct val="0"/>
              </a:spcAft>
              <a:defRPr sz="2800" b="1">
                <a:solidFill>
                  <a:srgbClr val="333333"/>
                </a:solidFill>
                <a:latin typeface="Calibri" pitchFamily="34" charset="0"/>
              </a:defRPr>
            </a:lvl2pPr>
            <a:lvl3pPr algn="l" rtl="0" eaLnBrk="0" fontAlgn="base" hangingPunct="0">
              <a:lnSpc>
                <a:spcPct val="90000"/>
              </a:lnSpc>
              <a:spcBef>
                <a:spcPct val="0"/>
              </a:spcBef>
              <a:spcAft>
                <a:spcPct val="0"/>
              </a:spcAft>
              <a:defRPr sz="2800" b="1">
                <a:solidFill>
                  <a:srgbClr val="333333"/>
                </a:solidFill>
                <a:latin typeface="Calibri" pitchFamily="34" charset="0"/>
              </a:defRPr>
            </a:lvl3pPr>
            <a:lvl4pPr algn="l" rtl="0" eaLnBrk="0" fontAlgn="base" hangingPunct="0">
              <a:lnSpc>
                <a:spcPct val="90000"/>
              </a:lnSpc>
              <a:spcBef>
                <a:spcPct val="0"/>
              </a:spcBef>
              <a:spcAft>
                <a:spcPct val="0"/>
              </a:spcAft>
              <a:defRPr sz="2800" b="1">
                <a:solidFill>
                  <a:srgbClr val="333333"/>
                </a:solidFill>
                <a:latin typeface="Calibri" pitchFamily="34" charset="0"/>
              </a:defRPr>
            </a:lvl4pPr>
            <a:lvl5pPr algn="l" rtl="0" eaLnBrk="0" fontAlgn="base" hangingPunct="0">
              <a:lnSpc>
                <a:spcPct val="90000"/>
              </a:lnSpc>
              <a:spcBef>
                <a:spcPct val="0"/>
              </a:spcBef>
              <a:spcAft>
                <a:spcPct val="0"/>
              </a:spcAft>
              <a:defRPr sz="2800" b="1">
                <a:solidFill>
                  <a:srgbClr val="333333"/>
                </a:solidFill>
                <a:latin typeface="Calibri" pitchFamily="34" charset="0"/>
              </a:defRPr>
            </a:lvl5pPr>
            <a:lvl6pPr marL="457200" algn="l" rtl="0" fontAlgn="base">
              <a:lnSpc>
                <a:spcPct val="90000"/>
              </a:lnSpc>
              <a:spcBef>
                <a:spcPct val="0"/>
              </a:spcBef>
              <a:spcAft>
                <a:spcPct val="0"/>
              </a:spcAft>
              <a:defRPr sz="2800" b="1">
                <a:solidFill>
                  <a:srgbClr val="333333"/>
                </a:solidFill>
                <a:latin typeface="Calibri" pitchFamily="34" charset="0"/>
              </a:defRPr>
            </a:lvl6pPr>
            <a:lvl7pPr marL="914400" algn="l" rtl="0" fontAlgn="base">
              <a:lnSpc>
                <a:spcPct val="90000"/>
              </a:lnSpc>
              <a:spcBef>
                <a:spcPct val="0"/>
              </a:spcBef>
              <a:spcAft>
                <a:spcPct val="0"/>
              </a:spcAft>
              <a:defRPr sz="2800" b="1">
                <a:solidFill>
                  <a:srgbClr val="333333"/>
                </a:solidFill>
                <a:latin typeface="Calibri" pitchFamily="34" charset="0"/>
              </a:defRPr>
            </a:lvl7pPr>
            <a:lvl8pPr marL="1371600" algn="l" rtl="0" fontAlgn="base">
              <a:lnSpc>
                <a:spcPct val="90000"/>
              </a:lnSpc>
              <a:spcBef>
                <a:spcPct val="0"/>
              </a:spcBef>
              <a:spcAft>
                <a:spcPct val="0"/>
              </a:spcAft>
              <a:defRPr sz="2800" b="1">
                <a:solidFill>
                  <a:srgbClr val="333333"/>
                </a:solidFill>
                <a:latin typeface="Calibri" pitchFamily="34" charset="0"/>
              </a:defRPr>
            </a:lvl8pPr>
            <a:lvl9pPr marL="1828800" algn="l" rtl="0" fontAlgn="base">
              <a:lnSpc>
                <a:spcPct val="90000"/>
              </a:lnSpc>
              <a:spcBef>
                <a:spcPct val="0"/>
              </a:spcBef>
              <a:spcAft>
                <a:spcPct val="0"/>
              </a:spcAft>
              <a:defRPr sz="2800" b="1">
                <a:solidFill>
                  <a:srgbClr val="333333"/>
                </a:solidFill>
                <a:latin typeface="Calibri" pitchFamily="34" charset="0"/>
              </a:defRPr>
            </a:lvl9pPr>
          </a:lstStyle>
          <a:p>
            <a:pPr eaLnBrk="1" hangingPunct="1">
              <a:lnSpc>
                <a:spcPct val="100000"/>
              </a:lnSpc>
            </a:pPr>
            <a:r>
              <a:rPr lang="en-US" kern="0" dirty="0"/>
              <a:t>Conservation Implications</a:t>
            </a:r>
            <a:endParaRPr lang="de-DE" altLang="de-DE" sz="4000" kern="0" dirty="0">
              <a:solidFill>
                <a:schemeClr val="tx1"/>
              </a:solidFill>
            </a:endParaRPr>
          </a:p>
        </p:txBody>
      </p:sp>
      <p:sp>
        <p:nvSpPr>
          <p:cNvPr id="4" name="Rectangle 3">
            <a:extLst>
              <a:ext uri="{FF2B5EF4-FFF2-40B4-BE49-F238E27FC236}">
                <a16:creationId xmlns:a16="http://schemas.microsoft.com/office/drawing/2014/main" id="{6A51A4FE-46FD-6512-C096-C0D8561BC6D8}"/>
              </a:ext>
            </a:extLst>
          </p:cNvPr>
          <p:cNvSpPr txBox="1">
            <a:spLocks noChangeArrowheads="1"/>
          </p:cNvSpPr>
          <p:nvPr/>
        </p:nvSpPr>
        <p:spPr bwMode="auto">
          <a:xfrm>
            <a:off x="387350" y="2814619"/>
            <a:ext cx="8145463" cy="634276"/>
          </a:xfrm>
          <a:prstGeom prst="rect">
            <a:avLst/>
          </a:prstGeom>
          <a:noFill/>
          <a:ln w="9525">
            <a:noFill/>
            <a:miter lim="800000"/>
            <a:headEnd/>
            <a:tailEnd/>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Enhance connectivity for species survival</a:t>
            </a:r>
          </a:p>
          <a:p>
            <a:pPr marL="285750" indent="-285750" eaLnBrk="1" hangingPunct="1">
              <a:lnSpc>
                <a:spcPct val="120000"/>
              </a:lnSpc>
              <a:buClr>
                <a:schemeClr val="hlink"/>
              </a:buClr>
              <a:buSzPct val="85000"/>
              <a:buFont typeface="Arial" panose="020B0604020202020204" pitchFamily="34" charset="0"/>
              <a:buChar char="•"/>
              <a:defRPr/>
            </a:pPr>
            <a:r>
              <a:rPr lang="en-US" sz="1800" dirty="0"/>
              <a:t>Pollution reduction remains essential.</a:t>
            </a:r>
            <a:endParaRPr lang="de-DE" sz="1800" dirty="0"/>
          </a:p>
        </p:txBody>
      </p:sp>
      <p:sp>
        <p:nvSpPr>
          <p:cNvPr id="8" name="Rectangle 2">
            <a:extLst>
              <a:ext uri="{FF2B5EF4-FFF2-40B4-BE49-F238E27FC236}">
                <a16:creationId xmlns:a16="http://schemas.microsoft.com/office/drawing/2014/main" id="{3620FE1B-2925-765C-D2E3-87A0A83193BD}"/>
              </a:ext>
            </a:extLst>
          </p:cNvPr>
          <p:cNvSpPr txBox="1">
            <a:spLocks noChangeArrowheads="1"/>
          </p:cNvSpPr>
          <p:nvPr/>
        </p:nvSpPr>
        <p:spPr bwMode="auto">
          <a:xfrm>
            <a:off x="386977" y="3873793"/>
            <a:ext cx="698477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115000"/>
              </a:lnSpc>
              <a:spcBef>
                <a:spcPct val="0"/>
              </a:spcBef>
              <a:spcAft>
                <a:spcPct val="0"/>
              </a:spcAft>
              <a:defRPr sz="2800" b="1">
                <a:solidFill>
                  <a:srgbClr val="333333"/>
                </a:solidFill>
                <a:latin typeface="+mj-lt"/>
                <a:ea typeface="+mj-ea"/>
                <a:cs typeface="+mj-cs"/>
              </a:defRPr>
            </a:lvl1pPr>
            <a:lvl2pPr algn="l" rtl="0" eaLnBrk="0" fontAlgn="base" hangingPunct="0">
              <a:lnSpc>
                <a:spcPct val="90000"/>
              </a:lnSpc>
              <a:spcBef>
                <a:spcPct val="0"/>
              </a:spcBef>
              <a:spcAft>
                <a:spcPct val="0"/>
              </a:spcAft>
              <a:defRPr sz="2800" b="1">
                <a:solidFill>
                  <a:srgbClr val="333333"/>
                </a:solidFill>
                <a:latin typeface="Calibri" pitchFamily="34" charset="0"/>
              </a:defRPr>
            </a:lvl2pPr>
            <a:lvl3pPr algn="l" rtl="0" eaLnBrk="0" fontAlgn="base" hangingPunct="0">
              <a:lnSpc>
                <a:spcPct val="90000"/>
              </a:lnSpc>
              <a:spcBef>
                <a:spcPct val="0"/>
              </a:spcBef>
              <a:spcAft>
                <a:spcPct val="0"/>
              </a:spcAft>
              <a:defRPr sz="2800" b="1">
                <a:solidFill>
                  <a:srgbClr val="333333"/>
                </a:solidFill>
                <a:latin typeface="Calibri" pitchFamily="34" charset="0"/>
              </a:defRPr>
            </a:lvl3pPr>
            <a:lvl4pPr algn="l" rtl="0" eaLnBrk="0" fontAlgn="base" hangingPunct="0">
              <a:lnSpc>
                <a:spcPct val="90000"/>
              </a:lnSpc>
              <a:spcBef>
                <a:spcPct val="0"/>
              </a:spcBef>
              <a:spcAft>
                <a:spcPct val="0"/>
              </a:spcAft>
              <a:defRPr sz="2800" b="1">
                <a:solidFill>
                  <a:srgbClr val="333333"/>
                </a:solidFill>
                <a:latin typeface="Calibri" pitchFamily="34" charset="0"/>
              </a:defRPr>
            </a:lvl4pPr>
            <a:lvl5pPr algn="l" rtl="0" eaLnBrk="0" fontAlgn="base" hangingPunct="0">
              <a:lnSpc>
                <a:spcPct val="90000"/>
              </a:lnSpc>
              <a:spcBef>
                <a:spcPct val="0"/>
              </a:spcBef>
              <a:spcAft>
                <a:spcPct val="0"/>
              </a:spcAft>
              <a:defRPr sz="2800" b="1">
                <a:solidFill>
                  <a:srgbClr val="333333"/>
                </a:solidFill>
                <a:latin typeface="Calibri" pitchFamily="34" charset="0"/>
              </a:defRPr>
            </a:lvl5pPr>
            <a:lvl6pPr marL="457200" algn="l" rtl="0" fontAlgn="base">
              <a:lnSpc>
                <a:spcPct val="90000"/>
              </a:lnSpc>
              <a:spcBef>
                <a:spcPct val="0"/>
              </a:spcBef>
              <a:spcAft>
                <a:spcPct val="0"/>
              </a:spcAft>
              <a:defRPr sz="2800" b="1">
                <a:solidFill>
                  <a:srgbClr val="333333"/>
                </a:solidFill>
                <a:latin typeface="Calibri" pitchFamily="34" charset="0"/>
              </a:defRPr>
            </a:lvl6pPr>
            <a:lvl7pPr marL="914400" algn="l" rtl="0" fontAlgn="base">
              <a:lnSpc>
                <a:spcPct val="90000"/>
              </a:lnSpc>
              <a:spcBef>
                <a:spcPct val="0"/>
              </a:spcBef>
              <a:spcAft>
                <a:spcPct val="0"/>
              </a:spcAft>
              <a:defRPr sz="2800" b="1">
                <a:solidFill>
                  <a:srgbClr val="333333"/>
                </a:solidFill>
                <a:latin typeface="Calibri" pitchFamily="34" charset="0"/>
              </a:defRPr>
            </a:lvl7pPr>
            <a:lvl8pPr marL="1371600" algn="l" rtl="0" fontAlgn="base">
              <a:lnSpc>
                <a:spcPct val="90000"/>
              </a:lnSpc>
              <a:spcBef>
                <a:spcPct val="0"/>
              </a:spcBef>
              <a:spcAft>
                <a:spcPct val="0"/>
              </a:spcAft>
              <a:defRPr sz="2800" b="1">
                <a:solidFill>
                  <a:srgbClr val="333333"/>
                </a:solidFill>
                <a:latin typeface="Calibri" pitchFamily="34" charset="0"/>
              </a:defRPr>
            </a:lvl8pPr>
            <a:lvl9pPr marL="1828800" algn="l" rtl="0" fontAlgn="base">
              <a:lnSpc>
                <a:spcPct val="90000"/>
              </a:lnSpc>
              <a:spcBef>
                <a:spcPct val="0"/>
              </a:spcBef>
              <a:spcAft>
                <a:spcPct val="0"/>
              </a:spcAft>
              <a:defRPr sz="2800" b="1">
                <a:solidFill>
                  <a:srgbClr val="333333"/>
                </a:solidFill>
                <a:latin typeface="Calibri" pitchFamily="34" charset="0"/>
              </a:defRPr>
            </a:lvl9pPr>
          </a:lstStyle>
          <a:p>
            <a:pPr eaLnBrk="1" hangingPunct="1">
              <a:lnSpc>
                <a:spcPct val="100000"/>
              </a:lnSpc>
            </a:pPr>
            <a:r>
              <a:rPr lang="en-US" dirty="0"/>
              <a:t>Future Research</a:t>
            </a:r>
            <a:endParaRPr lang="de-DE" altLang="de-DE" sz="4000" kern="0" dirty="0">
              <a:solidFill>
                <a:schemeClr val="tx1"/>
              </a:solidFill>
            </a:endParaRPr>
          </a:p>
        </p:txBody>
      </p:sp>
      <p:sp>
        <p:nvSpPr>
          <p:cNvPr id="9" name="Rectangle 3">
            <a:extLst>
              <a:ext uri="{FF2B5EF4-FFF2-40B4-BE49-F238E27FC236}">
                <a16:creationId xmlns:a16="http://schemas.microsoft.com/office/drawing/2014/main" id="{9AB80F94-F3CF-CCFE-7F20-14E76609B315}"/>
              </a:ext>
            </a:extLst>
          </p:cNvPr>
          <p:cNvSpPr txBox="1">
            <a:spLocks noChangeArrowheads="1"/>
          </p:cNvSpPr>
          <p:nvPr/>
        </p:nvSpPr>
        <p:spPr bwMode="auto">
          <a:xfrm>
            <a:off x="386977" y="4304680"/>
            <a:ext cx="8145463" cy="634276"/>
          </a:xfrm>
          <a:prstGeom prst="rect">
            <a:avLst/>
          </a:prstGeom>
          <a:noFill/>
          <a:ln w="9525">
            <a:noFill/>
            <a:miter lim="800000"/>
            <a:headEnd/>
            <a:tailEnd/>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Explore other environmental factors</a:t>
            </a:r>
          </a:p>
          <a:p>
            <a:pPr marL="285750" indent="-285750" eaLnBrk="1" hangingPunct="1">
              <a:lnSpc>
                <a:spcPct val="120000"/>
              </a:lnSpc>
              <a:buClr>
                <a:schemeClr val="hlink"/>
              </a:buClr>
              <a:buSzPct val="85000"/>
              <a:buFont typeface="Arial" panose="020B0604020202020204" pitchFamily="34" charset="0"/>
              <a:buChar char="•"/>
              <a:defRPr/>
            </a:pPr>
            <a:r>
              <a:rPr lang="en-US" sz="1800" dirty="0"/>
              <a:t>Apply this model to other ecosystems</a:t>
            </a:r>
            <a:endParaRPr lang="de-DE" sz="1800" dirty="0"/>
          </a:p>
        </p:txBody>
      </p:sp>
    </p:spTree>
    <p:extLst>
      <p:ext uri="{BB962C8B-B14F-4D97-AF65-F5344CB8AC3E}">
        <p14:creationId xmlns:p14="http://schemas.microsoft.com/office/powerpoint/2010/main" val="754792019"/>
      </p:ext>
    </p:extLst>
  </p:cSld>
  <p:clrMapOvr>
    <a:masterClrMapping/>
  </p:clrMapOvr>
  <p:transition advTm="4656"/>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314D3D-CB51-43F8-5649-8EA1C06D9C64}"/>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EB22405F-0AD0-BF7A-9430-C9200AF1FAEF}"/>
              </a:ext>
            </a:extLst>
          </p:cNvPr>
          <p:cNvSpPr>
            <a:spLocks noGrp="1" noChangeArrowheads="1"/>
          </p:cNvSpPr>
          <p:nvPr>
            <p:ph type="ctrTitle"/>
          </p:nvPr>
        </p:nvSpPr>
        <p:spPr>
          <a:xfrm>
            <a:off x="467544" y="595180"/>
            <a:ext cx="6984776" cy="430887"/>
          </a:xfrm>
        </p:spPr>
        <p:txBody>
          <a:bodyPr wrap="square">
            <a:spAutoFit/>
          </a:bodyPr>
          <a:lstStyle/>
          <a:p>
            <a:pPr algn="ctr" eaLnBrk="1" hangingPunct="1">
              <a:lnSpc>
                <a:spcPct val="100000"/>
              </a:lnSpc>
            </a:pPr>
            <a:r>
              <a:rPr lang="en-US" dirty="0"/>
              <a:t>Questions?</a:t>
            </a:r>
            <a:endParaRPr lang="de-DE" altLang="de-DE" sz="4000" dirty="0">
              <a:solidFill>
                <a:schemeClr val="tx1"/>
              </a:solidFill>
            </a:endParaRPr>
          </a:p>
        </p:txBody>
      </p:sp>
      <p:sp>
        <p:nvSpPr>
          <p:cNvPr id="2" name="Rectangle 3">
            <a:extLst>
              <a:ext uri="{FF2B5EF4-FFF2-40B4-BE49-F238E27FC236}">
                <a16:creationId xmlns:a16="http://schemas.microsoft.com/office/drawing/2014/main" id="{220090ED-354F-6549-995C-1C6806AA17C5}"/>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pic>
        <p:nvPicPr>
          <p:cNvPr id="5" name="Picture 4" descr="A river between two different types of land&#10;&#10;Description automatically generated with medium confidence">
            <a:extLst>
              <a:ext uri="{FF2B5EF4-FFF2-40B4-BE49-F238E27FC236}">
                <a16:creationId xmlns:a16="http://schemas.microsoft.com/office/drawing/2014/main" id="{E749A031-2A98-F3EF-4677-1DE09D5B42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13" y="1700808"/>
            <a:ext cx="7688136" cy="4393220"/>
          </a:xfrm>
          <a:prstGeom prst="rect">
            <a:avLst/>
          </a:prstGeom>
        </p:spPr>
      </p:pic>
    </p:spTree>
    <p:extLst>
      <p:ext uri="{BB962C8B-B14F-4D97-AF65-F5344CB8AC3E}">
        <p14:creationId xmlns:p14="http://schemas.microsoft.com/office/powerpoint/2010/main" val="95401107"/>
      </p:ext>
    </p:extLst>
  </p:cSld>
  <p:clrMapOvr>
    <a:masterClrMapping/>
  </p:clrMapOvr>
  <p:transition advTm="4656"/>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D316AB-A863-88B2-DB62-A68A60FFEACD}"/>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28763267-1482-C030-623B-3BAC52720BE7}"/>
              </a:ext>
            </a:extLst>
          </p:cNvPr>
          <p:cNvSpPr>
            <a:spLocks noGrp="1" noChangeArrowheads="1"/>
          </p:cNvSpPr>
          <p:nvPr>
            <p:ph type="ctrTitle"/>
          </p:nvPr>
        </p:nvSpPr>
        <p:spPr>
          <a:xfrm>
            <a:off x="387350" y="379737"/>
            <a:ext cx="6984776" cy="861774"/>
          </a:xfrm>
        </p:spPr>
        <p:txBody>
          <a:bodyPr wrap="square">
            <a:spAutoFit/>
          </a:bodyPr>
          <a:lstStyle/>
          <a:p>
            <a:pPr eaLnBrk="1" hangingPunct="1">
              <a:lnSpc>
                <a:spcPct val="100000"/>
              </a:lnSpc>
            </a:pPr>
            <a:r>
              <a:rPr lang="en-US" dirty="0"/>
              <a:t>From Recipe to Results: Understanding Our Approach</a:t>
            </a:r>
            <a:endParaRPr lang="de-DE" altLang="de-DE" sz="4000" dirty="0">
              <a:solidFill>
                <a:schemeClr val="tx1"/>
              </a:solidFill>
            </a:endParaRPr>
          </a:p>
        </p:txBody>
      </p:sp>
      <p:sp>
        <p:nvSpPr>
          <p:cNvPr id="4" name="Rectangle 3">
            <a:extLst>
              <a:ext uri="{FF2B5EF4-FFF2-40B4-BE49-F238E27FC236}">
                <a16:creationId xmlns:a16="http://schemas.microsoft.com/office/drawing/2014/main" id="{6F55E298-8A4C-596C-66FD-DA707ECF606F}"/>
              </a:ext>
            </a:extLst>
          </p:cNvPr>
          <p:cNvSpPr txBox="1">
            <a:spLocks noChangeArrowheads="1"/>
          </p:cNvSpPr>
          <p:nvPr/>
        </p:nvSpPr>
        <p:spPr bwMode="auto">
          <a:xfrm>
            <a:off x="382414" y="1438975"/>
            <a:ext cx="8145463" cy="966675"/>
          </a:xfrm>
          <a:prstGeom prst="rect">
            <a:avLst/>
          </a:prstGeom>
          <a:noFill/>
          <a:ln w="9525">
            <a:noFill/>
            <a:miter lim="800000"/>
            <a:headEnd/>
            <a:tailEnd/>
          </a:ln>
        </p:spPr>
        <p:txBody>
          <a:bodyPr wrap="square" lIns="0" tIns="0" rIns="0" bIns="0">
            <a:spAutoFit/>
          </a:bodyPr>
          <a:lstStyle/>
          <a:p>
            <a:pPr eaLnBrk="1" hangingPunct="1">
              <a:lnSpc>
                <a:spcPct val="120000"/>
              </a:lnSpc>
              <a:buClr>
                <a:schemeClr val="hlink"/>
              </a:buClr>
              <a:buSzPct val="85000"/>
              <a:defRPr/>
            </a:pPr>
            <a:r>
              <a:rPr lang="en-US" sz="1800" dirty="0"/>
              <a:t>Objective of this presentation:</a:t>
            </a: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To demonstrate the full value of our project beyond the results</a:t>
            </a: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Breaking down our process and components to show how the model works.</a:t>
            </a:r>
            <a:endParaRPr lang="de-DE" sz="1800" dirty="0">
              <a:cs typeface="Arial" panose="020B0604020202020204" pitchFamily="34" charset="0"/>
            </a:endParaRPr>
          </a:p>
        </p:txBody>
      </p:sp>
      <p:sp>
        <p:nvSpPr>
          <p:cNvPr id="8" name="Rectangle 3">
            <a:extLst>
              <a:ext uri="{FF2B5EF4-FFF2-40B4-BE49-F238E27FC236}">
                <a16:creationId xmlns:a16="http://schemas.microsoft.com/office/drawing/2014/main" id="{1F1F6373-4B36-BF39-FB0E-402A80ABDF64}"/>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pic>
        <p:nvPicPr>
          <p:cNvPr id="19" name="Picture 18" descr="A blue circle with a white letter r&#10;&#10;Description automatically generated">
            <a:extLst>
              <a:ext uri="{FF2B5EF4-FFF2-40B4-BE49-F238E27FC236}">
                <a16:creationId xmlns:a16="http://schemas.microsoft.com/office/drawing/2014/main" id="{A23F2D19-F51C-ED71-1AF7-D903F38C3A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113" y="2450884"/>
            <a:ext cx="1560064" cy="1560064"/>
          </a:xfrm>
          <a:prstGeom prst="rect">
            <a:avLst/>
          </a:prstGeom>
        </p:spPr>
      </p:pic>
    </p:spTree>
    <p:extLst>
      <p:ext uri="{BB962C8B-B14F-4D97-AF65-F5344CB8AC3E}">
        <p14:creationId xmlns:p14="http://schemas.microsoft.com/office/powerpoint/2010/main" val="1105264871"/>
      </p:ext>
    </p:extLst>
  </p:cSld>
  <p:clrMapOvr>
    <a:masterClrMapping/>
  </p:clrMapOvr>
  <p:transition advTm="4656"/>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1DE69A-5516-57A1-7B4A-0E628D0EC4FF}"/>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76E5B710-2EA3-6EDF-4E8F-BAB3DE2867D0}"/>
              </a:ext>
            </a:extLst>
          </p:cNvPr>
          <p:cNvSpPr>
            <a:spLocks noGrp="1" noChangeArrowheads="1"/>
          </p:cNvSpPr>
          <p:nvPr>
            <p:ph type="ctrTitle"/>
          </p:nvPr>
        </p:nvSpPr>
        <p:spPr>
          <a:xfrm>
            <a:off x="387350" y="379737"/>
            <a:ext cx="6984776" cy="861774"/>
          </a:xfrm>
        </p:spPr>
        <p:txBody>
          <a:bodyPr wrap="square">
            <a:spAutoFit/>
          </a:bodyPr>
          <a:lstStyle/>
          <a:p>
            <a:pPr eaLnBrk="1" hangingPunct="1">
              <a:lnSpc>
                <a:spcPct val="100000"/>
              </a:lnSpc>
            </a:pPr>
            <a:r>
              <a:rPr lang="en-US" dirty="0"/>
              <a:t>From Recipe to Results: Understanding Our Approach</a:t>
            </a:r>
            <a:endParaRPr lang="de-DE" altLang="de-DE" sz="4000" dirty="0">
              <a:solidFill>
                <a:schemeClr val="tx1"/>
              </a:solidFill>
            </a:endParaRPr>
          </a:p>
        </p:txBody>
      </p:sp>
      <p:sp>
        <p:nvSpPr>
          <p:cNvPr id="4" name="Rectangle 3">
            <a:extLst>
              <a:ext uri="{FF2B5EF4-FFF2-40B4-BE49-F238E27FC236}">
                <a16:creationId xmlns:a16="http://schemas.microsoft.com/office/drawing/2014/main" id="{10DACE74-393B-A38A-E4C9-C2A9AC66E778}"/>
              </a:ext>
            </a:extLst>
          </p:cNvPr>
          <p:cNvSpPr txBox="1">
            <a:spLocks noChangeArrowheads="1"/>
          </p:cNvSpPr>
          <p:nvPr/>
        </p:nvSpPr>
        <p:spPr bwMode="auto">
          <a:xfrm>
            <a:off x="382414" y="1438975"/>
            <a:ext cx="8145463" cy="966675"/>
          </a:xfrm>
          <a:prstGeom prst="rect">
            <a:avLst/>
          </a:prstGeom>
          <a:noFill/>
          <a:ln w="9525">
            <a:noFill/>
            <a:miter lim="800000"/>
            <a:headEnd/>
            <a:tailEnd/>
          </a:ln>
        </p:spPr>
        <p:txBody>
          <a:bodyPr wrap="square" lIns="0" tIns="0" rIns="0" bIns="0">
            <a:spAutoFit/>
          </a:bodyPr>
          <a:lstStyle/>
          <a:p>
            <a:pPr eaLnBrk="1" hangingPunct="1">
              <a:lnSpc>
                <a:spcPct val="120000"/>
              </a:lnSpc>
              <a:buClr>
                <a:schemeClr val="hlink"/>
              </a:buClr>
              <a:buSzPct val="85000"/>
              <a:defRPr/>
            </a:pPr>
            <a:r>
              <a:rPr lang="en-US" sz="1800" dirty="0"/>
              <a:t>Objective of this presentation:</a:t>
            </a: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To demonstrate the full value of our project beyond the results</a:t>
            </a: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Breaking down our process and components to show how the model works.</a:t>
            </a:r>
            <a:endParaRPr lang="de-DE" sz="1800" dirty="0">
              <a:cs typeface="Arial" panose="020B0604020202020204" pitchFamily="34" charset="0"/>
            </a:endParaRPr>
          </a:p>
        </p:txBody>
      </p:sp>
      <p:pic>
        <p:nvPicPr>
          <p:cNvPr id="1028" name="Picture 4">
            <a:extLst>
              <a:ext uri="{FF2B5EF4-FFF2-40B4-BE49-F238E27FC236}">
                <a16:creationId xmlns:a16="http://schemas.microsoft.com/office/drawing/2014/main" id="{3E7C92FB-95B2-3517-3112-6ECCE9C37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968" y="2492896"/>
            <a:ext cx="1560064" cy="15600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47089719-5B81-82F0-580F-360F155B6D3F}"/>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spTree>
    <p:extLst>
      <p:ext uri="{BB962C8B-B14F-4D97-AF65-F5344CB8AC3E}">
        <p14:creationId xmlns:p14="http://schemas.microsoft.com/office/powerpoint/2010/main" val="654528048"/>
      </p:ext>
    </p:extLst>
  </p:cSld>
  <p:clrMapOvr>
    <a:masterClrMapping/>
  </p:clrMapOvr>
  <p:transition advTm="4656"/>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CD5884-9CE3-1FB8-DAE5-765BF8A0D027}"/>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DE1FD112-9E34-7DF3-FF12-2B72D8067DEE}"/>
              </a:ext>
            </a:extLst>
          </p:cNvPr>
          <p:cNvSpPr>
            <a:spLocks noGrp="1" noChangeArrowheads="1"/>
          </p:cNvSpPr>
          <p:nvPr>
            <p:ph type="ctrTitle"/>
          </p:nvPr>
        </p:nvSpPr>
        <p:spPr>
          <a:xfrm>
            <a:off x="387350" y="379737"/>
            <a:ext cx="6984776" cy="861774"/>
          </a:xfrm>
        </p:spPr>
        <p:txBody>
          <a:bodyPr wrap="square">
            <a:spAutoFit/>
          </a:bodyPr>
          <a:lstStyle/>
          <a:p>
            <a:pPr eaLnBrk="1" hangingPunct="1">
              <a:lnSpc>
                <a:spcPct val="100000"/>
              </a:lnSpc>
            </a:pPr>
            <a:r>
              <a:rPr lang="en-US" dirty="0"/>
              <a:t>From Recipe to Results: Understanding Our Approach</a:t>
            </a:r>
            <a:endParaRPr lang="de-DE" altLang="de-DE" sz="4000" dirty="0">
              <a:solidFill>
                <a:schemeClr val="tx1"/>
              </a:solidFill>
            </a:endParaRPr>
          </a:p>
        </p:txBody>
      </p:sp>
      <p:sp>
        <p:nvSpPr>
          <p:cNvPr id="4" name="Rectangle 3">
            <a:extLst>
              <a:ext uri="{FF2B5EF4-FFF2-40B4-BE49-F238E27FC236}">
                <a16:creationId xmlns:a16="http://schemas.microsoft.com/office/drawing/2014/main" id="{5CACCA92-FBC9-8436-EA20-01C65C381735}"/>
              </a:ext>
            </a:extLst>
          </p:cNvPr>
          <p:cNvSpPr txBox="1">
            <a:spLocks noChangeArrowheads="1"/>
          </p:cNvSpPr>
          <p:nvPr/>
        </p:nvSpPr>
        <p:spPr bwMode="auto">
          <a:xfrm>
            <a:off x="382414" y="1438975"/>
            <a:ext cx="8145463" cy="966675"/>
          </a:xfrm>
          <a:prstGeom prst="rect">
            <a:avLst/>
          </a:prstGeom>
          <a:noFill/>
          <a:ln w="9525">
            <a:noFill/>
            <a:miter lim="800000"/>
            <a:headEnd/>
            <a:tailEnd/>
          </a:ln>
        </p:spPr>
        <p:txBody>
          <a:bodyPr wrap="square" lIns="0" tIns="0" rIns="0" bIns="0">
            <a:spAutoFit/>
          </a:bodyPr>
          <a:lstStyle/>
          <a:p>
            <a:pPr eaLnBrk="1" hangingPunct="1">
              <a:lnSpc>
                <a:spcPct val="120000"/>
              </a:lnSpc>
              <a:buClr>
                <a:schemeClr val="hlink"/>
              </a:buClr>
              <a:buSzPct val="85000"/>
              <a:defRPr/>
            </a:pPr>
            <a:r>
              <a:rPr lang="en-US" sz="1800" dirty="0"/>
              <a:t>Objective of this presentation:</a:t>
            </a: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To demonstrate the full value of our project beyond the results</a:t>
            </a: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Breaking down our process and components to show how the model works.</a:t>
            </a:r>
            <a:endParaRPr lang="de-DE" sz="1800" dirty="0">
              <a:cs typeface="Arial" panose="020B0604020202020204" pitchFamily="34" charset="0"/>
            </a:endParaRPr>
          </a:p>
        </p:txBody>
      </p:sp>
      <p:pic>
        <p:nvPicPr>
          <p:cNvPr id="16" name="Picture 15" descr="A white board with text and images&#10;&#10;Description automatically generated">
            <a:extLst>
              <a:ext uri="{FF2B5EF4-FFF2-40B4-BE49-F238E27FC236}">
                <a16:creationId xmlns:a16="http://schemas.microsoft.com/office/drawing/2014/main" id="{04F309D5-0863-4E07-99C7-3445DB55739D}"/>
              </a:ext>
            </a:extLst>
          </p:cNvPr>
          <p:cNvPicPr>
            <a:picLocks noChangeAspect="1"/>
          </p:cNvPicPr>
          <p:nvPr/>
        </p:nvPicPr>
        <p:blipFill>
          <a:blip r:embed="rId3">
            <a:extLst>
              <a:ext uri="{28A0092B-C50C-407E-A947-70E740481C1C}">
                <a14:useLocalDpi xmlns:a14="http://schemas.microsoft.com/office/drawing/2010/main" val="0"/>
              </a:ext>
            </a:extLst>
          </a:blip>
          <a:srcRect t="8269" b="51767"/>
          <a:stretch/>
        </p:blipFill>
        <p:spPr>
          <a:xfrm>
            <a:off x="0" y="4201485"/>
            <a:ext cx="9144000" cy="2088232"/>
          </a:xfrm>
          <a:prstGeom prst="rect">
            <a:avLst/>
          </a:prstGeom>
        </p:spPr>
      </p:pic>
      <p:pic>
        <p:nvPicPr>
          <p:cNvPr id="1028" name="Picture 4">
            <a:extLst>
              <a:ext uri="{FF2B5EF4-FFF2-40B4-BE49-F238E27FC236}">
                <a16:creationId xmlns:a16="http://schemas.microsoft.com/office/drawing/2014/main" id="{048E3DAA-928B-C84A-8D03-A7F5CCCD7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5113" y="2526916"/>
            <a:ext cx="1560064" cy="15600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863FB424-6858-F659-D19E-660AE54D98C0}"/>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spTree>
    <p:extLst>
      <p:ext uri="{BB962C8B-B14F-4D97-AF65-F5344CB8AC3E}">
        <p14:creationId xmlns:p14="http://schemas.microsoft.com/office/powerpoint/2010/main" val="2201303760"/>
      </p:ext>
    </p:extLst>
  </p:cSld>
  <p:clrMapOvr>
    <a:masterClrMapping/>
  </p:clrMapOvr>
  <p:transition advTm="4656"/>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F319BD9-CFFB-28BA-5349-EB0580689CE0}"/>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8948E456-6503-6E62-63F3-CB62445120A8}"/>
              </a:ext>
            </a:extLst>
          </p:cNvPr>
          <p:cNvSpPr>
            <a:spLocks noGrp="1" noChangeArrowheads="1"/>
          </p:cNvSpPr>
          <p:nvPr>
            <p:ph type="ctrTitle"/>
          </p:nvPr>
        </p:nvSpPr>
        <p:spPr>
          <a:xfrm>
            <a:off x="467544" y="692696"/>
            <a:ext cx="6984776" cy="430887"/>
          </a:xfrm>
        </p:spPr>
        <p:txBody>
          <a:bodyPr wrap="square">
            <a:spAutoFit/>
          </a:bodyPr>
          <a:lstStyle/>
          <a:p>
            <a:pPr eaLnBrk="1" hangingPunct="1">
              <a:lnSpc>
                <a:spcPct val="100000"/>
              </a:lnSpc>
            </a:pPr>
            <a:r>
              <a:rPr lang="en-US" dirty="0"/>
              <a:t>Our Biological Question</a:t>
            </a:r>
            <a:endParaRPr lang="de-DE" altLang="de-DE" sz="4000" dirty="0">
              <a:solidFill>
                <a:schemeClr val="tx1"/>
              </a:solidFill>
            </a:endParaRPr>
          </a:p>
        </p:txBody>
      </p:sp>
      <p:sp>
        <p:nvSpPr>
          <p:cNvPr id="2" name="Rectangle 3">
            <a:extLst>
              <a:ext uri="{FF2B5EF4-FFF2-40B4-BE49-F238E27FC236}">
                <a16:creationId xmlns:a16="http://schemas.microsoft.com/office/drawing/2014/main" id="{AB37B3AD-6675-3F7F-E251-FF1A8DFF7505}"/>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sp>
        <p:nvSpPr>
          <p:cNvPr id="3" name="Rectangle 3">
            <a:extLst>
              <a:ext uri="{FF2B5EF4-FFF2-40B4-BE49-F238E27FC236}">
                <a16:creationId xmlns:a16="http://schemas.microsoft.com/office/drawing/2014/main" id="{E8239E82-9BCD-FD54-B6A3-AAD3EEBE5C7E}"/>
              </a:ext>
            </a:extLst>
          </p:cNvPr>
          <p:cNvSpPr txBox="1">
            <a:spLocks noChangeArrowheads="1"/>
          </p:cNvSpPr>
          <p:nvPr/>
        </p:nvSpPr>
        <p:spPr bwMode="auto">
          <a:xfrm>
            <a:off x="467544" y="1417957"/>
            <a:ext cx="8424936" cy="640816"/>
          </a:xfrm>
          <a:prstGeom prst="rect">
            <a:avLst/>
          </a:prstGeom>
          <a:noFill/>
          <a:ln w="9525">
            <a:noFill/>
            <a:miter lim="800000"/>
            <a:headEnd/>
            <a:tailEnd/>
          </a:ln>
        </p:spPr>
        <p:txBody>
          <a:bodyPr wrap="square" lIns="0" tIns="0" rIns="0" bIns="0">
            <a:spAutoFit/>
          </a:bodyPr>
          <a:lstStyle/>
          <a:p>
            <a:pPr eaLnBrk="1" hangingPunct="1">
              <a:lnSpc>
                <a:spcPct val="120000"/>
              </a:lnSpc>
              <a:buClr>
                <a:schemeClr val="hlink"/>
              </a:buClr>
              <a:buSzPct val="85000"/>
              <a:defRPr/>
            </a:pPr>
            <a:r>
              <a:rPr lang="en-US" sz="1800" dirty="0"/>
              <a:t>Can </a:t>
            </a:r>
            <a:r>
              <a:rPr lang="en-US" sz="1800" b="1" dirty="0"/>
              <a:t>migration</a:t>
            </a:r>
            <a:r>
              <a:rPr lang="en-US" sz="1800" dirty="0"/>
              <a:t> and </a:t>
            </a:r>
            <a:r>
              <a:rPr lang="en-US" sz="1800" b="1" dirty="0"/>
              <a:t>mutation</a:t>
            </a:r>
            <a:r>
              <a:rPr lang="en-US" sz="1800" dirty="0"/>
              <a:t> enable a population to survive and adapt in a polluted environment, despite environmental pressures?</a:t>
            </a:r>
            <a:endParaRPr lang="de-DE" sz="3200" kern="0" dirty="0">
              <a:solidFill>
                <a:srgbClr val="E10E48"/>
              </a:solidFill>
              <a:latin typeface="+mn-lt"/>
            </a:endParaRPr>
          </a:p>
        </p:txBody>
      </p:sp>
      <p:sp>
        <p:nvSpPr>
          <p:cNvPr id="12" name="Rectangle 3">
            <a:extLst>
              <a:ext uri="{FF2B5EF4-FFF2-40B4-BE49-F238E27FC236}">
                <a16:creationId xmlns:a16="http://schemas.microsoft.com/office/drawing/2014/main" id="{4525FAAF-846E-19FD-3608-A265769C293C}"/>
              </a:ext>
            </a:extLst>
          </p:cNvPr>
          <p:cNvSpPr txBox="1">
            <a:spLocks noChangeArrowheads="1"/>
          </p:cNvSpPr>
          <p:nvPr/>
        </p:nvSpPr>
        <p:spPr bwMode="auto">
          <a:xfrm>
            <a:off x="499268" y="2204864"/>
            <a:ext cx="8145463" cy="966675"/>
          </a:xfrm>
          <a:prstGeom prst="rect">
            <a:avLst/>
          </a:prstGeom>
          <a:noFill/>
          <a:ln w="9525">
            <a:noFill/>
            <a:miter lim="800000"/>
            <a:headEnd/>
            <a:tailEnd/>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How does </a:t>
            </a:r>
            <a:r>
              <a:rPr lang="en-US" sz="1800" b="1" dirty="0">
                <a:cs typeface="Arial" panose="020B0604020202020204" pitchFamily="34" charset="0"/>
              </a:rPr>
              <a:t>migration</a:t>
            </a:r>
            <a:r>
              <a:rPr lang="en-US" sz="1800" dirty="0">
                <a:cs typeface="Arial" panose="020B0604020202020204" pitchFamily="34" charset="0"/>
              </a:rPr>
              <a:t> influence population stability in a polluted ecosystem?</a:t>
            </a: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Can a </a:t>
            </a:r>
            <a:r>
              <a:rPr lang="en-US" sz="1800" b="1" dirty="0">
                <a:cs typeface="Arial" panose="020B0604020202020204" pitchFamily="34" charset="0"/>
              </a:rPr>
              <a:t>beneficial mutation </a:t>
            </a:r>
            <a:r>
              <a:rPr lang="en-US" sz="1800" dirty="0">
                <a:cs typeface="Arial" panose="020B0604020202020204" pitchFamily="34" charset="0"/>
              </a:rPr>
              <a:t>increase resilience in the population over time?</a:t>
            </a:r>
          </a:p>
          <a:p>
            <a:pPr marL="285750" indent="-285750" eaLnBrk="1" hangingPunct="1">
              <a:lnSpc>
                <a:spcPct val="120000"/>
              </a:lnSpc>
              <a:buClr>
                <a:schemeClr val="hlink"/>
              </a:buClr>
              <a:buSzPct val="85000"/>
              <a:buFont typeface="Arial" panose="020B0604020202020204" pitchFamily="34" charset="0"/>
              <a:buChar char="•"/>
              <a:defRPr/>
            </a:pPr>
            <a:r>
              <a:rPr lang="en-US" sz="1800" dirty="0">
                <a:cs typeface="Arial" panose="020B0604020202020204" pitchFamily="34" charset="0"/>
              </a:rPr>
              <a:t>What are the </a:t>
            </a:r>
            <a:r>
              <a:rPr lang="en-US" sz="1800" b="1" dirty="0">
                <a:cs typeface="Arial" panose="020B0604020202020204" pitchFamily="34" charset="0"/>
              </a:rPr>
              <a:t>limits of recovery </a:t>
            </a:r>
            <a:r>
              <a:rPr lang="en-US" sz="1800" dirty="0">
                <a:cs typeface="Arial" panose="020B0604020202020204" pitchFamily="34" charset="0"/>
              </a:rPr>
              <a:t>through migration alone?</a:t>
            </a:r>
            <a:endParaRPr lang="de-DE" sz="1800" dirty="0">
              <a:cs typeface="Arial" panose="020B0604020202020204" pitchFamily="34" charset="0"/>
            </a:endParaRPr>
          </a:p>
        </p:txBody>
      </p:sp>
      <p:pic>
        <p:nvPicPr>
          <p:cNvPr id="19" name="Picture 18" descr="A diagram of a cell&#10;&#10;Description automatically generated">
            <a:extLst>
              <a:ext uri="{FF2B5EF4-FFF2-40B4-BE49-F238E27FC236}">
                <a16:creationId xmlns:a16="http://schemas.microsoft.com/office/drawing/2014/main" id="{2E456DE3-813D-B245-C58A-94619C695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891" y="3317630"/>
            <a:ext cx="6516216" cy="3207714"/>
          </a:xfrm>
          <a:prstGeom prst="rect">
            <a:avLst/>
          </a:prstGeom>
        </p:spPr>
      </p:pic>
    </p:spTree>
    <p:extLst>
      <p:ext uri="{BB962C8B-B14F-4D97-AF65-F5344CB8AC3E}">
        <p14:creationId xmlns:p14="http://schemas.microsoft.com/office/powerpoint/2010/main" val="1793201173"/>
      </p:ext>
    </p:extLst>
  </p:cSld>
  <p:clrMapOvr>
    <a:masterClrMapping/>
  </p:clrMapOvr>
  <p:transition advTm="4656"/>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FBF5B7-A83E-AE40-2C2C-2F480A8F703D}"/>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61DAE6F7-0E4E-BDA2-B714-5453D7AE2B57}"/>
              </a:ext>
            </a:extLst>
          </p:cNvPr>
          <p:cNvSpPr>
            <a:spLocks noGrp="1" noChangeArrowheads="1"/>
          </p:cNvSpPr>
          <p:nvPr>
            <p:ph type="ctrTitle"/>
          </p:nvPr>
        </p:nvSpPr>
        <p:spPr>
          <a:xfrm>
            <a:off x="387350" y="379737"/>
            <a:ext cx="6984776" cy="430887"/>
          </a:xfrm>
        </p:spPr>
        <p:txBody>
          <a:bodyPr wrap="square">
            <a:spAutoFit/>
          </a:bodyPr>
          <a:lstStyle/>
          <a:p>
            <a:pPr eaLnBrk="1" hangingPunct="1">
              <a:lnSpc>
                <a:spcPct val="100000"/>
              </a:lnSpc>
            </a:pPr>
            <a:r>
              <a:rPr lang="en-US" dirty="0"/>
              <a:t>Understanding the Ecosystem Dynamics</a:t>
            </a:r>
            <a:endParaRPr lang="de-DE" altLang="de-DE" sz="4000" dirty="0">
              <a:solidFill>
                <a:schemeClr val="tx1"/>
              </a:solidFill>
            </a:endParaRPr>
          </a:p>
        </p:txBody>
      </p:sp>
      <p:sp>
        <p:nvSpPr>
          <p:cNvPr id="2" name="Rectangle 3">
            <a:extLst>
              <a:ext uri="{FF2B5EF4-FFF2-40B4-BE49-F238E27FC236}">
                <a16:creationId xmlns:a16="http://schemas.microsoft.com/office/drawing/2014/main" id="{2A302C66-1A19-0E55-CBBF-033314BFEFFA}"/>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pic>
        <p:nvPicPr>
          <p:cNvPr id="5" name="Picture 4" descr="A river between two different types of land&#10;&#10;Description automatically generated with medium confidence">
            <a:extLst>
              <a:ext uri="{FF2B5EF4-FFF2-40B4-BE49-F238E27FC236}">
                <a16:creationId xmlns:a16="http://schemas.microsoft.com/office/drawing/2014/main" id="{01809C18-6CB3-127D-FA78-6604FBE52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13" y="1988840"/>
            <a:ext cx="7688136" cy="4393220"/>
          </a:xfrm>
          <a:prstGeom prst="rect">
            <a:avLst/>
          </a:prstGeom>
        </p:spPr>
      </p:pic>
      <p:sp>
        <p:nvSpPr>
          <p:cNvPr id="6" name="Rectangle 3">
            <a:extLst>
              <a:ext uri="{FF2B5EF4-FFF2-40B4-BE49-F238E27FC236}">
                <a16:creationId xmlns:a16="http://schemas.microsoft.com/office/drawing/2014/main" id="{52F914EF-E697-E0FD-B886-FE6E4D541C1B}"/>
              </a:ext>
            </a:extLst>
          </p:cNvPr>
          <p:cNvSpPr txBox="1">
            <a:spLocks noChangeArrowheads="1"/>
          </p:cNvSpPr>
          <p:nvPr/>
        </p:nvSpPr>
        <p:spPr bwMode="auto">
          <a:xfrm>
            <a:off x="387350" y="1282360"/>
            <a:ext cx="8145463" cy="301878"/>
          </a:xfrm>
          <a:prstGeom prst="rect">
            <a:avLst/>
          </a:prstGeom>
          <a:noFill/>
          <a:ln w="9525">
            <a:noFill/>
            <a:miter lim="800000"/>
            <a:headEnd/>
            <a:tailEnd/>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Two mussel populations: One upstream, one downstream</a:t>
            </a:r>
            <a:endParaRPr lang="de-DE" dirty="0">
              <a:cs typeface="Arial" panose="020B0604020202020204" pitchFamily="34" charset="0"/>
            </a:endParaRPr>
          </a:p>
        </p:txBody>
      </p:sp>
    </p:spTree>
    <p:extLst>
      <p:ext uri="{BB962C8B-B14F-4D97-AF65-F5344CB8AC3E}">
        <p14:creationId xmlns:p14="http://schemas.microsoft.com/office/powerpoint/2010/main" val="469973140"/>
      </p:ext>
    </p:extLst>
  </p:cSld>
  <p:clrMapOvr>
    <a:masterClrMapping/>
  </p:clrMapOvr>
  <p:transition advTm="4656"/>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203A3FE-A21D-B57A-ECFA-2F54C49815B8}"/>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922488F5-9F3C-30B6-3EAC-8A041E566ED9}"/>
              </a:ext>
            </a:extLst>
          </p:cNvPr>
          <p:cNvSpPr>
            <a:spLocks noGrp="1" noChangeArrowheads="1"/>
          </p:cNvSpPr>
          <p:nvPr>
            <p:ph type="ctrTitle"/>
          </p:nvPr>
        </p:nvSpPr>
        <p:spPr>
          <a:xfrm>
            <a:off x="387350" y="379737"/>
            <a:ext cx="6984776" cy="430887"/>
          </a:xfrm>
        </p:spPr>
        <p:txBody>
          <a:bodyPr wrap="square">
            <a:spAutoFit/>
          </a:bodyPr>
          <a:lstStyle/>
          <a:p>
            <a:pPr eaLnBrk="1" hangingPunct="1">
              <a:lnSpc>
                <a:spcPct val="100000"/>
              </a:lnSpc>
            </a:pPr>
            <a:r>
              <a:rPr lang="en-US" dirty="0"/>
              <a:t>Understanding the Ecosystem Dynamics</a:t>
            </a:r>
            <a:endParaRPr lang="de-DE" altLang="de-DE" sz="4000" dirty="0">
              <a:solidFill>
                <a:schemeClr val="tx1"/>
              </a:solidFill>
            </a:endParaRPr>
          </a:p>
        </p:txBody>
      </p:sp>
      <p:sp>
        <p:nvSpPr>
          <p:cNvPr id="2" name="Rectangle 3">
            <a:extLst>
              <a:ext uri="{FF2B5EF4-FFF2-40B4-BE49-F238E27FC236}">
                <a16:creationId xmlns:a16="http://schemas.microsoft.com/office/drawing/2014/main" id="{E4F00488-D9C3-7349-A224-9787F4BCA3F0}"/>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pic>
        <p:nvPicPr>
          <p:cNvPr id="5" name="Picture 4">
            <a:extLst>
              <a:ext uri="{FF2B5EF4-FFF2-40B4-BE49-F238E27FC236}">
                <a16:creationId xmlns:a16="http://schemas.microsoft.com/office/drawing/2014/main" id="{1AF7DBC1-966C-5007-D500-CEFAF1B4BE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6013" y="1988840"/>
            <a:ext cx="7688135" cy="4393220"/>
          </a:xfrm>
          <a:prstGeom prst="rect">
            <a:avLst/>
          </a:prstGeom>
        </p:spPr>
      </p:pic>
      <p:sp>
        <p:nvSpPr>
          <p:cNvPr id="6" name="Rectangle 3">
            <a:extLst>
              <a:ext uri="{FF2B5EF4-FFF2-40B4-BE49-F238E27FC236}">
                <a16:creationId xmlns:a16="http://schemas.microsoft.com/office/drawing/2014/main" id="{CABCDCAE-C08E-7C8F-FD07-64C26663006A}"/>
              </a:ext>
            </a:extLst>
          </p:cNvPr>
          <p:cNvSpPr txBox="1">
            <a:spLocks noChangeArrowheads="1"/>
          </p:cNvSpPr>
          <p:nvPr/>
        </p:nvSpPr>
        <p:spPr bwMode="auto">
          <a:xfrm>
            <a:off x="387350" y="1282360"/>
            <a:ext cx="8145463" cy="301878"/>
          </a:xfrm>
          <a:prstGeom prst="rect">
            <a:avLst/>
          </a:prstGeom>
          <a:noFill/>
          <a:ln w="9525">
            <a:noFill/>
            <a:miter lim="800000"/>
            <a:headEnd/>
            <a:tailEnd/>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Two mussel populations: One upstream, one downstream</a:t>
            </a:r>
            <a:endParaRPr lang="de-DE" dirty="0">
              <a:cs typeface="Arial" panose="020B0604020202020204" pitchFamily="34" charset="0"/>
            </a:endParaRPr>
          </a:p>
        </p:txBody>
      </p:sp>
    </p:spTree>
    <p:extLst>
      <p:ext uri="{BB962C8B-B14F-4D97-AF65-F5344CB8AC3E}">
        <p14:creationId xmlns:p14="http://schemas.microsoft.com/office/powerpoint/2010/main" val="3442227530"/>
      </p:ext>
    </p:extLst>
  </p:cSld>
  <p:clrMapOvr>
    <a:masterClrMapping/>
  </p:clrMapOvr>
  <p:transition advTm="4656"/>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ABA3F5-33CC-652E-5188-A6E72C157EE2}"/>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527F9AA1-5E92-B220-44AE-7B7D21F50C63}"/>
              </a:ext>
            </a:extLst>
          </p:cNvPr>
          <p:cNvSpPr>
            <a:spLocks noGrp="1" noChangeArrowheads="1"/>
          </p:cNvSpPr>
          <p:nvPr>
            <p:ph type="ctrTitle"/>
          </p:nvPr>
        </p:nvSpPr>
        <p:spPr>
          <a:xfrm>
            <a:off x="387350" y="379737"/>
            <a:ext cx="6984776" cy="861774"/>
          </a:xfrm>
        </p:spPr>
        <p:txBody>
          <a:bodyPr wrap="square">
            <a:spAutoFit/>
          </a:bodyPr>
          <a:lstStyle/>
          <a:p>
            <a:pPr eaLnBrk="1" hangingPunct="1">
              <a:lnSpc>
                <a:spcPct val="100000"/>
              </a:lnSpc>
            </a:pPr>
            <a:r>
              <a:rPr lang="en-US" dirty="0"/>
              <a:t>Modeling the Dynamics: From Insights to Outcomes</a:t>
            </a:r>
            <a:endParaRPr lang="de-DE" altLang="de-DE" sz="4000" dirty="0">
              <a:solidFill>
                <a:schemeClr val="tx1"/>
              </a:solidFill>
            </a:endParaRPr>
          </a:p>
        </p:txBody>
      </p:sp>
      <p:sp>
        <p:nvSpPr>
          <p:cNvPr id="2" name="Rectangle 3">
            <a:extLst>
              <a:ext uri="{FF2B5EF4-FFF2-40B4-BE49-F238E27FC236}">
                <a16:creationId xmlns:a16="http://schemas.microsoft.com/office/drawing/2014/main" id="{5F007DA0-98C9-4C08-3880-9F39D5111DFB}"/>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sp>
        <p:nvSpPr>
          <p:cNvPr id="6" name="Rectangle 3">
            <a:extLst>
              <a:ext uri="{FF2B5EF4-FFF2-40B4-BE49-F238E27FC236}">
                <a16:creationId xmlns:a16="http://schemas.microsoft.com/office/drawing/2014/main" id="{E6AB36BB-12EC-4724-6804-F8F91554EACC}"/>
              </a:ext>
            </a:extLst>
          </p:cNvPr>
          <p:cNvSpPr txBox="1">
            <a:spLocks noChangeArrowheads="1"/>
          </p:cNvSpPr>
          <p:nvPr/>
        </p:nvSpPr>
        <p:spPr bwMode="auto">
          <a:xfrm>
            <a:off x="387350" y="1282360"/>
            <a:ext cx="8145463" cy="634276"/>
          </a:xfrm>
          <a:prstGeom prst="rect">
            <a:avLst/>
          </a:prstGeom>
          <a:noFill/>
          <a:ln w="9525">
            <a:noFill/>
            <a:miter lim="800000"/>
            <a:headEnd/>
            <a:tailEnd/>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To model and analyze interactions in evolutionary ecology</a:t>
            </a:r>
          </a:p>
          <a:p>
            <a:pPr marL="285750" indent="-285750" eaLnBrk="1" hangingPunct="1">
              <a:lnSpc>
                <a:spcPct val="120000"/>
              </a:lnSpc>
              <a:buClr>
                <a:schemeClr val="hlink"/>
              </a:buClr>
              <a:buSzPct val="85000"/>
              <a:buFont typeface="Arial" panose="020B0604020202020204" pitchFamily="34" charset="0"/>
              <a:buChar char="•"/>
              <a:defRPr/>
            </a:pPr>
            <a:r>
              <a:rPr lang="en-US" sz="1800" dirty="0"/>
              <a:t>Why are we observing these results?</a:t>
            </a:r>
            <a:endParaRPr lang="de-DE" sz="1800" dirty="0"/>
          </a:p>
        </p:txBody>
      </p:sp>
      <p:pic>
        <p:nvPicPr>
          <p:cNvPr id="9" name="Picture 8">
            <a:extLst>
              <a:ext uri="{FF2B5EF4-FFF2-40B4-BE49-F238E27FC236}">
                <a16:creationId xmlns:a16="http://schemas.microsoft.com/office/drawing/2014/main" id="{3A5C38B8-2A12-2ED9-D2E8-C0C1C44D1F09}"/>
              </a:ext>
            </a:extLst>
          </p:cNvPr>
          <p:cNvPicPr>
            <a:picLocks noChangeAspect="1"/>
          </p:cNvPicPr>
          <p:nvPr/>
        </p:nvPicPr>
        <p:blipFill>
          <a:blip r:embed="rId3"/>
          <a:srcRect t="865" b="23784"/>
          <a:stretch/>
        </p:blipFill>
        <p:spPr>
          <a:xfrm>
            <a:off x="305593" y="2060847"/>
            <a:ext cx="8532813" cy="4417415"/>
          </a:xfrm>
          <a:prstGeom prst="rect">
            <a:avLst/>
          </a:prstGeom>
        </p:spPr>
      </p:pic>
    </p:spTree>
    <p:extLst>
      <p:ext uri="{BB962C8B-B14F-4D97-AF65-F5344CB8AC3E}">
        <p14:creationId xmlns:p14="http://schemas.microsoft.com/office/powerpoint/2010/main" val="2138678600"/>
      </p:ext>
    </p:extLst>
  </p:cSld>
  <p:clrMapOvr>
    <a:masterClrMapping/>
  </p:clrMapOvr>
  <p:transition advTm="4656"/>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531161-DC63-FDAC-7D05-98E1D1B12728}"/>
            </a:ext>
          </a:extLst>
        </p:cNvPr>
        <p:cNvGrpSpPr/>
        <p:nvPr/>
      </p:nvGrpSpPr>
      <p:grpSpPr>
        <a:xfrm>
          <a:off x="0" y="0"/>
          <a:ext cx="0" cy="0"/>
          <a:chOff x="0" y="0"/>
          <a:chExt cx="0" cy="0"/>
        </a:xfrm>
      </p:grpSpPr>
      <p:sp>
        <p:nvSpPr>
          <p:cNvPr id="10242" name="Rectangle 2">
            <a:extLst>
              <a:ext uri="{FF2B5EF4-FFF2-40B4-BE49-F238E27FC236}">
                <a16:creationId xmlns:a16="http://schemas.microsoft.com/office/drawing/2014/main" id="{778D0668-6748-E65B-2E4C-4E83FB7FC5B0}"/>
              </a:ext>
            </a:extLst>
          </p:cNvPr>
          <p:cNvSpPr>
            <a:spLocks noGrp="1" noChangeArrowheads="1"/>
          </p:cNvSpPr>
          <p:nvPr>
            <p:ph type="ctrTitle"/>
          </p:nvPr>
        </p:nvSpPr>
        <p:spPr>
          <a:xfrm>
            <a:off x="387350" y="379737"/>
            <a:ext cx="6984776" cy="430887"/>
          </a:xfrm>
        </p:spPr>
        <p:txBody>
          <a:bodyPr wrap="square">
            <a:spAutoFit/>
          </a:bodyPr>
          <a:lstStyle/>
          <a:p>
            <a:pPr eaLnBrk="1" hangingPunct="1">
              <a:lnSpc>
                <a:spcPct val="100000"/>
              </a:lnSpc>
            </a:pPr>
            <a:r>
              <a:rPr lang="en-US" dirty="0"/>
              <a:t>Model Parameters and Setup</a:t>
            </a:r>
            <a:endParaRPr lang="de-DE" altLang="de-DE" sz="4000" dirty="0">
              <a:solidFill>
                <a:schemeClr val="tx1"/>
              </a:solidFill>
            </a:endParaRPr>
          </a:p>
        </p:txBody>
      </p:sp>
      <p:sp>
        <p:nvSpPr>
          <p:cNvPr id="2" name="Rectangle 3">
            <a:extLst>
              <a:ext uri="{FF2B5EF4-FFF2-40B4-BE49-F238E27FC236}">
                <a16:creationId xmlns:a16="http://schemas.microsoft.com/office/drawing/2014/main" id="{09057BD9-C121-6C09-32D5-32E299A54D19}"/>
              </a:ext>
            </a:extLst>
          </p:cNvPr>
          <p:cNvSpPr txBox="1">
            <a:spLocks noChangeArrowheads="1"/>
          </p:cNvSpPr>
          <p:nvPr/>
        </p:nvSpPr>
        <p:spPr bwMode="auto">
          <a:xfrm>
            <a:off x="387350" y="6525344"/>
            <a:ext cx="8145463" cy="241285"/>
          </a:xfrm>
          <a:prstGeom prst="rect">
            <a:avLst/>
          </a:prstGeom>
          <a:noFill/>
          <a:ln w="9525">
            <a:noFill/>
            <a:miter lim="800000"/>
            <a:headEnd/>
            <a:tailEnd/>
          </a:ln>
        </p:spPr>
        <p:txBody>
          <a:bodyPr lIns="0" tIns="0" rIns="0" bIns="0">
            <a:spAutoFit/>
          </a:bodyPr>
          <a:lstStyle/>
          <a:p>
            <a:pPr eaLnBrk="1" hangingPunct="1">
              <a:lnSpc>
                <a:spcPct val="120000"/>
              </a:lnSpc>
              <a:buClr>
                <a:schemeClr val="hlink"/>
              </a:buClr>
              <a:buSzPct val="85000"/>
              <a:defRPr/>
            </a:pPr>
            <a:r>
              <a:rPr lang="de-DE" sz="1400" kern="0" dirty="0">
                <a:solidFill>
                  <a:srgbClr val="E10E48"/>
                </a:solidFill>
                <a:latin typeface="+mn-lt"/>
              </a:rPr>
              <a:t>Eugenio Melo &amp; Qingdong Zhu</a:t>
            </a:r>
          </a:p>
        </p:txBody>
      </p:sp>
      <p:sp>
        <p:nvSpPr>
          <p:cNvPr id="6" name="Rectangle 3">
            <a:extLst>
              <a:ext uri="{FF2B5EF4-FFF2-40B4-BE49-F238E27FC236}">
                <a16:creationId xmlns:a16="http://schemas.microsoft.com/office/drawing/2014/main" id="{C648BFF5-9BA8-ACCD-6621-0302E0E9E36F}"/>
              </a:ext>
            </a:extLst>
          </p:cNvPr>
          <p:cNvSpPr txBox="1">
            <a:spLocks noChangeArrowheads="1"/>
          </p:cNvSpPr>
          <p:nvPr/>
        </p:nvSpPr>
        <p:spPr bwMode="auto">
          <a:xfrm>
            <a:off x="387350" y="1282360"/>
            <a:ext cx="8145463" cy="2961067"/>
          </a:xfrm>
          <a:prstGeom prst="rect">
            <a:avLst/>
          </a:prstGeom>
          <a:noFill/>
          <a:ln w="9525">
            <a:noFill/>
            <a:miter lim="800000"/>
            <a:headEnd/>
            <a:tailEnd/>
          </a:ln>
        </p:spPr>
        <p:txBody>
          <a:bodyPr wrap="square" lIns="0" tIns="0" rIns="0" bIns="0">
            <a:spAutoFit/>
          </a:bodyPr>
          <a:lstStyle/>
          <a:p>
            <a:pPr marL="285750" indent="-285750" eaLnBrk="1" hangingPunct="1">
              <a:lnSpc>
                <a:spcPct val="120000"/>
              </a:lnSpc>
              <a:buClr>
                <a:schemeClr val="hlink"/>
              </a:buClr>
              <a:buSzPct val="85000"/>
              <a:buFont typeface="Arial" panose="020B0604020202020204" pitchFamily="34" charset="0"/>
              <a:buChar char="•"/>
              <a:defRPr/>
            </a:pPr>
            <a:r>
              <a:rPr lang="en-US" sz="1800" dirty="0"/>
              <a:t>Starting Population: 1,000 wild-type individuals</a:t>
            </a:r>
          </a:p>
          <a:p>
            <a:pPr marL="285750" indent="-285750" eaLnBrk="1" hangingPunct="1">
              <a:lnSpc>
                <a:spcPct val="120000"/>
              </a:lnSpc>
              <a:buClr>
                <a:schemeClr val="hlink"/>
              </a:buClr>
              <a:buSzPct val="85000"/>
              <a:buFont typeface="Arial" panose="020B0604020202020204" pitchFamily="34" charset="0"/>
              <a:buChar char="•"/>
              <a:defRPr/>
            </a:pPr>
            <a:r>
              <a:rPr lang="en-US" sz="1800" dirty="0"/>
              <a:t>Starting Population: 0 mutant individual </a:t>
            </a:r>
          </a:p>
          <a:p>
            <a:pPr marL="285750" indent="-285750" eaLnBrk="1" hangingPunct="1">
              <a:lnSpc>
                <a:spcPct val="120000"/>
              </a:lnSpc>
              <a:buClr>
                <a:schemeClr val="hlink"/>
              </a:buClr>
              <a:buSzPct val="85000"/>
              <a:buFont typeface="Arial" panose="020B0604020202020204" pitchFamily="34" charset="0"/>
              <a:buChar char="•"/>
              <a:defRPr/>
            </a:pPr>
            <a:r>
              <a:rPr lang="en-US" sz="1800" dirty="0"/>
              <a:t>Mutation Rate: 0.001</a:t>
            </a:r>
          </a:p>
          <a:p>
            <a:pPr marL="285750" indent="-285750" eaLnBrk="1" hangingPunct="1">
              <a:lnSpc>
                <a:spcPct val="120000"/>
              </a:lnSpc>
              <a:buClr>
                <a:schemeClr val="hlink"/>
              </a:buClr>
              <a:buSzPct val="85000"/>
              <a:buFont typeface="Arial" panose="020B0604020202020204" pitchFamily="34" charset="0"/>
              <a:buChar char="•"/>
              <a:defRPr/>
            </a:pPr>
            <a:r>
              <a:rPr lang="en-US" sz="1800" dirty="0"/>
              <a:t>Carrying Capacity: 1,000</a:t>
            </a:r>
          </a:p>
          <a:p>
            <a:pPr marL="285750" indent="-285750" eaLnBrk="1" hangingPunct="1">
              <a:lnSpc>
                <a:spcPct val="120000"/>
              </a:lnSpc>
              <a:buClr>
                <a:schemeClr val="hlink"/>
              </a:buClr>
              <a:buSzPct val="85000"/>
              <a:buFont typeface="Arial" panose="020B0604020202020204" pitchFamily="34" charset="0"/>
              <a:buChar char="•"/>
              <a:defRPr/>
            </a:pPr>
            <a:r>
              <a:rPr lang="en-US" sz="1800" dirty="0"/>
              <a:t>Decay Rate: ‘a’: 0.1; ‘b’: 0.15; ‘c’: 0.2</a:t>
            </a:r>
          </a:p>
          <a:p>
            <a:pPr marL="285750" indent="-285750" eaLnBrk="1" hangingPunct="1">
              <a:lnSpc>
                <a:spcPct val="120000"/>
              </a:lnSpc>
              <a:buClr>
                <a:schemeClr val="hlink"/>
              </a:buClr>
              <a:buSzPct val="85000"/>
              <a:buFont typeface="Arial" panose="020B0604020202020204" pitchFamily="34" charset="0"/>
              <a:buChar char="•"/>
              <a:defRPr/>
            </a:pPr>
            <a:r>
              <a:rPr lang="en-US" sz="1800" dirty="0"/>
              <a:t>Selective Coefficient: 0.3</a:t>
            </a:r>
          </a:p>
          <a:p>
            <a:pPr marL="285750" indent="-285750" eaLnBrk="1" hangingPunct="1">
              <a:lnSpc>
                <a:spcPct val="120000"/>
              </a:lnSpc>
              <a:buClr>
                <a:schemeClr val="hlink"/>
              </a:buClr>
              <a:buSzPct val="85000"/>
              <a:buFont typeface="Arial" panose="020B0604020202020204" pitchFamily="34" charset="0"/>
              <a:buChar char="•"/>
              <a:defRPr/>
            </a:pPr>
            <a:r>
              <a:rPr lang="en-US" sz="1800" dirty="0"/>
              <a:t>Migration Rate: from 1 to 200</a:t>
            </a:r>
          </a:p>
          <a:p>
            <a:pPr marL="285750" indent="-285750" eaLnBrk="1" hangingPunct="1">
              <a:lnSpc>
                <a:spcPct val="120000"/>
              </a:lnSpc>
              <a:buClr>
                <a:schemeClr val="hlink"/>
              </a:buClr>
              <a:buSzPct val="85000"/>
              <a:buFont typeface="Arial" panose="020B0604020202020204" pitchFamily="34" charset="0"/>
              <a:buChar char="•"/>
              <a:defRPr/>
            </a:pPr>
            <a:r>
              <a:rPr lang="en-US" sz="1800" dirty="0" err="1"/>
              <a:t>T_max</a:t>
            </a:r>
            <a:r>
              <a:rPr lang="en-US" sz="1800" dirty="0"/>
              <a:t>: 1000 generations</a:t>
            </a:r>
          </a:p>
          <a:p>
            <a:pPr marL="285750" indent="-285750" eaLnBrk="1" hangingPunct="1">
              <a:lnSpc>
                <a:spcPct val="120000"/>
              </a:lnSpc>
              <a:buClr>
                <a:schemeClr val="hlink"/>
              </a:buClr>
              <a:buSzPct val="85000"/>
              <a:buFont typeface="Arial" panose="020B0604020202020204" pitchFamily="34" charset="0"/>
              <a:buChar char="•"/>
              <a:defRPr/>
            </a:pPr>
            <a:r>
              <a:rPr lang="en-US" sz="1800" dirty="0"/>
              <a:t>Number of repetitions: 1000</a:t>
            </a:r>
            <a:endParaRPr lang="de-DE" sz="1800" dirty="0"/>
          </a:p>
        </p:txBody>
      </p:sp>
      <p:sp>
        <p:nvSpPr>
          <p:cNvPr id="3" name="Rectangle 2">
            <a:extLst>
              <a:ext uri="{FF2B5EF4-FFF2-40B4-BE49-F238E27FC236}">
                <a16:creationId xmlns:a16="http://schemas.microsoft.com/office/drawing/2014/main" id="{272FC545-BFEF-BB4B-B418-B67DF103F15B}"/>
              </a:ext>
            </a:extLst>
          </p:cNvPr>
          <p:cNvSpPr txBox="1">
            <a:spLocks noChangeArrowheads="1"/>
          </p:cNvSpPr>
          <p:nvPr/>
        </p:nvSpPr>
        <p:spPr bwMode="auto">
          <a:xfrm>
            <a:off x="387350" y="4736867"/>
            <a:ext cx="6984776"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algn="l" rtl="0" eaLnBrk="0" fontAlgn="base" hangingPunct="0">
              <a:lnSpc>
                <a:spcPct val="115000"/>
              </a:lnSpc>
              <a:spcBef>
                <a:spcPct val="0"/>
              </a:spcBef>
              <a:spcAft>
                <a:spcPct val="0"/>
              </a:spcAft>
              <a:defRPr sz="2800" b="1">
                <a:solidFill>
                  <a:srgbClr val="333333"/>
                </a:solidFill>
                <a:latin typeface="+mj-lt"/>
                <a:ea typeface="+mj-ea"/>
                <a:cs typeface="+mj-cs"/>
              </a:defRPr>
            </a:lvl1pPr>
            <a:lvl2pPr algn="l" rtl="0" eaLnBrk="0" fontAlgn="base" hangingPunct="0">
              <a:lnSpc>
                <a:spcPct val="90000"/>
              </a:lnSpc>
              <a:spcBef>
                <a:spcPct val="0"/>
              </a:spcBef>
              <a:spcAft>
                <a:spcPct val="0"/>
              </a:spcAft>
              <a:defRPr sz="2800" b="1">
                <a:solidFill>
                  <a:srgbClr val="333333"/>
                </a:solidFill>
                <a:latin typeface="Calibri" pitchFamily="34" charset="0"/>
              </a:defRPr>
            </a:lvl2pPr>
            <a:lvl3pPr algn="l" rtl="0" eaLnBrk="0" fontAlgn="base" hangingPunct="0">
              <a:lnSpc>
                <a:spcPct val="90000"/>
              </a:lnSpc>
              <a:spcBef>
                <a:spcPct val="0"/>
              </a:spcBef>
              <a:spcAft>
                <a:spcPct val="0"/>
              </a:spcAft>
              <a:defRPr sz="2800" b="1">
                <a:solidFill>
                  <a:srgbClr val="333333"/>
                </a:solidFill>
                <a:latin typeface="Calibri" pitchFamily="34" charset="0"/>
              </a:defRPr>
            </a:lvl3pPr>
            <a:lvl4pPr algn="l" rtl="0" eaLnBrk="0" fontAlgn="base" hangingPunct="0">
              <a:lnSpc>
                <a:spcPct val="90000"/>
              </a:lnSpc>
              <a:spcBef>
                <a:spcPct val="0"/>
              </a:spcBef>
              <a:spcAft>
                <a:spcPct val="0"/>
              </a:spcAft>
              <a:defRPr sz="2800" b="1">
                <a:solidFill>
                  <a:srgbClr val="333333"/>
                </a:solidFill>
                <a:latin typeface="Calibri" pitchFamily="34" charset="0"/>
              </a:defRPr>
            </a:lvl4pPr>
            <a:lvl5pPr algn="l" rtl="0" eaLnBrk="0" fontAlgn="base" hangingPunct="0">
              <a:lnSpc>
                <a:spcPct val="90000"/>
              </a:lnSpc>
              <a:spcBef>
                <a:spcPct val="0"/>
              </a:spcBef>
              <a:spcAft>
                <a:spcPct val="0"/>
              </a:spcAft>
              <a:defRPr sz="2800" b="1">
                <a:solidFill>
                  <a:srgbClr val="333333"/>
                </a:solidFill>
                <a:latin typeface="Calibri" pitchFamily="34" charset="0"/>
              </a:defRPr>
            </a:lvl5pPr>
            <a:lvl6pPr marL="457200" algn="l" rtl="0" fontAlgn="base">
              <a:lnSpc>
                <a:spcPct val="90000"/>
              </a:lnSpc>
              <a:spcBef>
                <a:spcPct val="0"/>
              </a:spcBef>
              <a:spcAft>
                <a:spcPct val="0"/>
              </a:spcAft>
              <a:defRPr sz="2800" b="1">
                <a:solidFill>
                  <a:srgbClr val="333333"/>
                </a:solidFill>
                <a:latin typeface="Calibri" pitchFamily="34" charset="0"/>
              </a:defRPr>
            </a:lvl6pPr>
            <a:lvl7pPr marL="914400" algn="l" rtl="0" fontAlgn="base">
              <a:lnSpc>
                <a:spcPct val="90000"/>
              </a:lnSpc>
              <a:spcBef>
                <a:spcPct val="0"/>
              </a:spcBef>
              <a:spcAft>
                <a:spcPct val="0"/>
              </a:spcAft>
              <a:defRPr sz="2800" b="1">
                <a:solidFill>
                  <a:srgbClr val="333333"/>
                </a:solidFill>
                <a:latin typeface="Calibri" pitchFamily="34" charset="0"/>
              </a:defRPr>
            </a:lvl7pPr>
            <a:lvl8pPr marL="1371600" algn="l" rtl="0" fontAlgn="base">
              <a:lnSpc>
                <a:spcPct val="90000"/>
              </a:lnSpc>
              <a:spcBef>
                <a:spcPct val="0"/>
              </a:spcBef>
              <a:spcAft>
                <a:spcPct val="0"/>
              </a:spcAft>
              <a:defRPr sz="2800" b="1">
                <a:solidFill>
                  <a:srgbClr val="333333"/>
                </a:solidFill>
                <a:latin typeface="Calibri" pitchFamily="34" charset="0"/>
              </a:defRPr>
            </a:lvl8pPr>
            <a:lvl9pPr marL="1828800" algn="l" rtl="0" fontAlgn="base">
              <a:lnSpc>
                <a:spcPct val="90000"/>
              </a:lnSpc>
              <a:spcBef>
                <a:spcPct val="0"/>
              </a:spcBef>
              <a:spcAft>
                <a:spcPct val="0"/>
              </a:spcAft>
              <a:defRPr sz="2800" b="1">
                <a:solidFill>
                  <a:srgbClr val="333333"/>
                </a:solidFill>
                <a:latin typeface="Calibri" pitchFamily="34" charset="0"/>
              </a:defRPr>
            </a:lvl9pPr>
          </a:lstStyle>
          <a:p>
            <a:pPr eaLnBrk="1" hangingPunct="1">
              <a:lnSpc>
                <a:spcPct val="100000"/>
              </a:lnSpc>
            </a:pPr>
            <a:r>
              <a:rPr lang="en-US" kern="0" dirty="0"/>
              <a:t>Biological question:</a:t>
            </a:r>
          </a:p>
          <a:p>
            <a:pPr eaLnBrk="1" hangingPunct="1">
              <a:lnSpc>
                <a:spcPct val="100000"/>
              </a:lnSpc>
            </a:pPr>
            <a:r>
              <a:rPr lang="en-US" sz="2000" b="0" dirty="0"/>
              <a:t>Can migration and mutation enable a population to survive and adapt in a polluted environment, despite environmental pressures?</a:t>
            </a:r>
            <a:endParaRPr lang="de-DE" altLang="de-DE" sz="3200" b="0" kern="0" dirty="0">
              <a:solidFill>
                <a:schemeClr val="tx1"/>
              </a:solidFill>
            </a:endParaRPr>
          </a:p>
        </p:txBody>
      </p:sp>
    </p:spTree>
    <p:extLst>
      <p:ext uri="{BB962C8B-B14F-4D97-AF65-F5344CB8AC3E}">
        <p14:creationId xmlns:p14="http://schemas.microsoft.com/office/powerpoint/2010/main" val="109627713"/>
      </p:ext>
    </p:extLst>
  </p:cSld>
  <p:clrMapOvr>
    <a:masterClrMapping/>
  </p:clrMapOvr>
  <p:transition advTm="4656"/>
</p:sld>
</file>

<file path=ppt/theme/theme1.xml><?xml version="1.0" encoding="utf-8"?>
<a:theme xmlns:a="http://schemas.openxmlformats.org/drawingml/2006/main" name="ub_powerpoint_screen">
  <a:themeElements>
    <a:clrScheme name="">
      <a:dk1>
        <a:srgbClr val="000000"/>
      </a:dk1>
      <a:lt1>
        <a:srgbClr val="FFFFFF"/>
      </a:lt1>
      <a:dk2>
        <a:srgbClr val="000000"/>
      </a:dk2>
      <a:lt2>
        <a:srgbClr val="F6F6F6"/>
      </a:lt2>
      <a:accent1>
        <a:srgbClr val="E1EBF5"/>
      </a:accent1>
      <a:accent2>
        <a:srgbClr val="9CBDDE"/>
      </a:accent2>
      <a:accent3>
        <a:srgbClr val="FFFFFF"/>
      </a:accent3>
      <a:accent4>
        <a:srgbClr val="000000"/>
      </a:accent4>
      <a:accent5>
        <a:srgbClr val="EEF3F9"/>
      </a:accent5>
      <a:accent6>
        <a:srgbClr val="8DABC9"/>
      </a:accent6>
      <a:hlink>
        <a:srgbClr val="DF2046"/>
      </a:hlink>
      <a:folHlink>
        <a:srgbClr val="996670"/>
      </a:folHlink>
    </a:clrScheme>
    <a:fontScheme name="ub_powerpoint_screen">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CH" sz="2400" b="0" i="0" u="none" strike="noStrike" cap="none" normalizeH="0" baseline="0" smtClean="0">
            <a:ln>
              <a:noFill/>
            </a:ln>
            <a:solidFill>
              <a:schemeClr val="tx1"/>
            </a:solidFill>
            <a:effectLst/>
            <a:latin typeface="Arial" charset="0"/>
          </a:defRPr>
        </a:defPPr>
      </a:lstStyle>
    </a:lnDef>
  </a:objectDefaults>
  <a:extraClrSchemeLst>
    <a:extraClrScheme>
      <a:clrScheme name="ub_powerpoint_scree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d400387a-212f-43ea-ac7f-77aa12d7977e}" enabled="0" method="" siteId="{d400387a-212f-43ea-ac7f-77aa12d7977e}" removed="1"/>
</clbl:labelList>
</file>

<file path=docProps/app.xml><?xml version="1.0" encoding="utf-8"?>
<Properties xmlns="http://schemas.openxmlformats.org/officeDocument/2006/extended-properties" xmlns:vt="http://schemas.openxmlformats.org/officeDocument/2006/docPropsVTypes">
  <Template/>
  <TotalTime>510</TotalTime>
  <Words>1671</Words>
  <Application>Microsoft Office PowerPoint</Application>
  <PresentationFormat>On-screen Show (4:3)</PresentationFormat>
  <Paragraphs>112</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Aptos</vt:lpstr>
      <vt:lpstr>ub_powerpoint_screen</vt:lpstr>
      <vt:lpstr>Evolutionary Rescue in Polluted Environments: Modeling Population Survival</vt:lpstr>
      <vt:lpstr>From Recipe to Results: Understanding Our Approach</vt:lpstr>
      <vt:lpstr>From Recipe to Results: Understanding Our Approach</vt:lpstr>
      <vt:lpstr>From Recipe to Results: Understanding Our Approach</vt:lpstr>
      <vt:lpstr>Our Biological Question</vt:lpstr>
      <vt:lpstr>Understanding the Ecosystem Dynamics</vt:lpstr>
      <vt:lpstr>Understanding the Ecosystem Dynamics</vt:lpstr>
      <vt:lpstr>Modeling the Dynamics: From Insights to Outcomes</vt:lpstr>
      <vt:lpstr>Model Parameters and Setup</vt:lpstr>
      <vt:lpstr>Simulating Population Reproduction</vt:lpstr>
      <vt:lpstr>Mutation rate = 0.001</vt:lpstr>
      <vt:lpstr>Who dominate this process?</vt:lpstr>
      <vt:lpstr>Mutation rate = 0.005</vt:lpstr>
      <vt:lpstr>Key Takeaways and Future Directions</vt:lpstr>
      <vt:lpstr>Questions?</vt:lpstr>
    </vt:vector>
  </TitlesOfParts>
  <Company>privat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EVOLUTIONARY PLANT ECOLOGY TITEL DER PRÄSENTATION</dc:title>
  <dc:creator>Oliver Bossdorf</dc:creator>
  <cp:lastModifiedBy>Feliciano de Melo Filho, Eugenio (STUDENTS)</cp:lastModifiedBy>
  <cp:revision>670</cp:revision>
  <cp:lastPrinted>2004-10-28T11:59:21Z</cp:lastPrinted>
  <dcterms:created xsi:type="dcterms:W3CDTF">2008-05-12T09:21:01Z</dcterms:created>
  <dcterms:modified xsi:type="dcterms:W3CDTF">2024-10-31T09:47:40Z</dcterms:modified>
</cp:coreProperties>
</file>